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660" r:id="rId2"/>
  </p:sldMasterIdLst>
  <p:notesMasterIdLst>
    <p:notesMasterId r:id="rId15"/>
  </p:notesMasterIdLst>
  <p:sldIdLst>
    <p:sldId id="328" r:id="rId3"/>
    <p:sldId id="323" r:id="rId4"/>
    <p:sldId id="257" r:id="rId5"/>
    <p:sldId id="258" r:id="rId6"/>
    <p:sldId id="325" r:id="rId7"/>
    <p:sldId id="259" r:id="rId8"/>
    <p:sldId id="260" r:id="rId9"/>
    <p:sldId id="261" r:id="rId10"/>
    <p:sldId id="326" r:id="rId11"/>
    <p:sldId id="327" r:id="rId12"/>
    <p:sldId id="264" r:id="rId13"/>
    <p:sldId id="324" r:id="rId14"/>
  </p:sldIdLst>
  <p:sldSz cx="12192000" cy="6858000"/>
  <p:notesSz cx="6858000" cy="9144000"/>
  <p:embeddedFontLst>
    <p:embeddedFont>
      <p:font typeface="Comic Sans MS" panose="030F0902030302020204" pitchFamily="66" charset="0"/>
      <p:regular r:id="rId16"/>
      <p:bold r:id="rId17"/>
      <p:italic r:id="rId18"/>
      <p:boldItalic r:id="rId19"/>
    </p:embeddedFont>
    <p:embeddedFont>
      <p:font typeface="Verdana" panose="020B0604030504040204" pitchFamily="34" charset="0"/>
      <p:regular r:id="rId20"/>
      <p:bold r:id="rId21"/>
      <p:italic r:id="rId22"/>
      <p:boldItalic r:id="rId23"/>
    </p:embeddedFont>
  </p:embeddedFontLst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BF44"/>
    <a:srgbClr val="FFFF66"/>
    <a:srgbClr val="9DCC9E"/>
    <a:srgbClr val="E8C543"/>
    <a:srgbClr val="FFCA6A"/>
    <a:srgbClr val="FF00FF"/>
    <a:srgbClr val="FF99FF"/>
    <a:srgbClr val="BE1D1A"/>
    <a:srgbClr val="182C82"/>
    <a:srgbClr val="1C34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7F736AE-01F8-C040-A106-E63D2425682B}" v="189" dt="2026-02-09T13:02:55.96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84" autoAdjust="0"/>
    <p:restoredTop sz="92740" autoAdjust="0"/>
  </p:normalViewPr>
  <p:slideViewPr>
    <p:cSldViewPr snapToGrid="0">
      <p:cViewPr varScale="1">
        <p:scale>
          <a:sx n="113" d="100"/>
          <a:sy n="113" d="100"/>
        </p:scale>
        <p:origin x="464" y="1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font" Target="fonts/font3.fntdata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font" Target="fonts/font6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font" Target="fonts/font2.fntdata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29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23" Type="http://schemas.openxmlformats.org/officeDocument/2006/relationships/font" Target="fonts/font8.fntdata"/><Relationship Id="rId28" Type="http://schemas.microsoft.com/office/2016/11/relationships/changesInfo" Target="changesInfos/changesInfo1.xml"/><Relationship Id="rId10" Type="http://schemas.openxmlformats.org/officeDocument/2006/relationships/slide" Target="slides/slide8.xml"/><Relationship Id="rId19" Type="http://schemas.openxmlformats.org/officeDocument/2006/relationships/font" Target="fonts/font4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font" Target="fonts/font7.fntdata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valieri Mariarosa" userId="8bf79dcf-ea2d-4c06-ae31-712fc655d752" providerId="ADAL" clId="{880F2E07-B0B6-5F25-96F0-D05071977FBD}"/>
    <pc:docChg chg="undo redo custSel modSld">
      <pc:chgData name="Cavalieri Mariarosa" userId="8bf79dcf-ea2d-4c06-ae31-712fc655d752" providerId="ADAL" clId="{880F2E07-B0B6-5F25-96F0-D05071977FBD}" dt="2026-02-09T13:03:28.869" v="265" actId="1038"/>
      <pc:docMkLst>
        <pc:docMk/>
      </pc:docMkLst>
      <pc:sldChg chg="modSp mod">
        <pc:chgData name="Cavalieri Mariarosa" userId="8bf79dcf-ea2d-4c06-ae31-712fc655d752" providerId="ADAL" clId="{880F2E07-B0B6-5F25-96F0-D05071977FBD}" dt="2026-02-09T12:49:58.863" v="44" actId="1036"/>
        <pc:sldMkLst>
          <pc:docMk/>
          <pc:sldMk cId="175234486" sldId="257"/>
        </pc:sldMkLst>
        <pc:spChg chg="mod">
          <ac:chgData name="Cavalieri Mariarosa" userId="8bf79dcf-ea2d-4c06-ae31-712fc655d752" providerId="ADAL" clId="{880F2E07-B0B6-5F25-96F0-D05071977FBD}" dt="2026-02-09T12:49:26.660" v="12" actId="14100"/>
          <ac:spMkLst>
            <pc:docMk/>
            <pc:sldMk cId="175234486" sldId="257"/>
            <ac:spMk id="3" creationId="{9E709FED-E1CA-A956-4290-5E5110D53C6A}"/>
          </ac:spMkLst>
        </pc:spChg>
        <pc:spChg chg="mod">
          <ac:chgData name="Cavalieri Mariarosa" userId="8bf79dcf-ea2d-4c06-ae31-712fc655d752" providerId="ADAL" clId="{880F2E07-B0B6-5F25-96F0-D05071977FBD}" dt="2026-02-09T12:49:10.429" v="8" actId="14100"/>
          <ac:spMkLst>
            <pc:docMk/>
            <pc:sldMk cId="175234486" sldId="257"/>
            <ac:spMk id="5" creationId="{017262FF-131D-4AE9-E9BD-99391C81C8E2}"/>
          </ac:spMkLst>
        </pc:spChg>
        <pc:spChg chg="mod">
          <ac:chgData name="Cavalieri Mariarosa" userId="8bf79dcf-ea2d-4c06-ae31-712fc655d752" providerId="ADAL" clId="{880F2E07-B0B6-5F25-96F0-D05071977FBD}" dt="2026-02-09T12:49:07.897" v="7" actId="14100"/>
          <ac:spMkLst>
            <pc:docMk/>
            <pc:sldMk cId="175234486" sldId="257"/>
            <ac:spMk id="7" creationId="{0EE89E5B-04AA-F5A8-FE8D-CB1B4B6B721F}"/>
          </ac:spMkLst>
        </pc:spChg>
        <pc:picChg chg="mod">
          <ac:chgData name="Cavalieri Mariarosa" userId="8bf79dcf-ea2d-4c06-ae31-712fc655d752" providerId="ADAL" clId="{880F2E07-B0B6-5F25-96F0-D05071977FBD}" dt="2026-02-09T12:49:53.271" v="40" actId="1036"/>
          <ac:picMkLst>
            <pc:docMk/>
            <pc:sldMk cId="175234486" sldId="257"/>
            <ac:picMk id="17" creationId="{726881EE-890C-EBCB-4D91-DD75409146AC}"/>
          </ac:picMkLst>
        </pc:picChg>
        <pc:picChg chg="mod">
          <ac:chgData name="Cavalieri Mariarosa" userId="8bf79dcf-ea2d-4c06-ae31-712fc655d752" providerId="ADAL" clId="{880F2E07-B0B6-5F25-96F0-D05071977FBD}" dt="2026-02-09T12:49:58.863" v="44" actId="1036"/>
          <ac:picMkLst>
            <pc:docMk/>
            <pc:sldMk cId="175234486" sldId="257"/>
            <ac:picMk id="24" creationId="{933300BA-8C25-5CE8-2074-FC379716E325}"/>
          </ac:picMkLst>
        </pc:picChg>
        <pc:picChg chg="mod">
          <ac:chgData name="Cavalieri Mariarosa" userId="8bf79dcf-ea2d-4c06-ae31-712fc655d752" providerId="ADAL" clId="{880F2E07-B0B6-5F25-96F0-D05071977FBD}" dt="2026-02-09T12:49:58.863" v="44" actId="1036"/>
          <ac:picMkLst>
            <pc:docMk/>
            <pc:sldMk cId="175234486" sldId="257"/>
            <ac:picMk id="25" creationId="{A70395D1-ADC6-8EC0-A580-5ABCC6573279}"/>
          </ac:picMkLst>
        </pc:picChg>
      </pc:sldChg>
      <pc:sldChg chg="modSp mod">
        <pc:chgData name="Cavalieri Mariarosa" userId="8bf79dcf-ea2d-4c06-ae31-712fc655d752" providerId="ADAL" clId="{880F2E07-B0B6-5F25-96F0-D05071977FBD}" dt="2026-02-09T12:51:39.718" v="71" actId="20577"/>
        <pc:sldMkLst>
          <pc:docMk/>
          <pc:sldMk cId="1290599079" sldId="259"/>
        </pc:sldMkLst>
        <pc:spChg chg="mod">
          <ac:chgData name="Cavalieri Mariarosa" userId="8bf79dcf-ea2d-4c06-ae31-712fc655d752" providerId="ADAL" clId="{880F2E07-B0B6-5F25-96F0-D05071977FBD}" dt="2026-02-09T12:51:04.199" v="62" actId="1076"/>
          <ac:spMkLst>
            <pc:docMk/>
            <pc:sldMk cId="1290599079" sldId="259"/>
            <ac:spMk id="4" creationId="{24C721DA-82F3-8CC9-20D8-94F5521399D5}"/>
          </ac:spMkLst>
        </pc:spChg>
        <pc:spChg chg="mod">
          <ac:chgData name="Cavalieri Mariarosa" userId="8bf79dcf-ea2d-4c06-ae31-712fc655d752" providerId="ADAL" clId="{880F2E07-B0B6-5F25-96F0-D05071977FBD}" dt="2026-02-09T12:50:49.864" v="48" actId="20577"/>
          <ac:spMkLst>
            <pc:docMk/>
            <pc:sldMk cId="1290599079" sldId="259"/>
            <ac:spMk id="5" creationId="{2013AA1A-A0B4-7424-A1FF-448AD852ABE3}"/>
          </ac:spMkLst>
        </pc:spChg>
        <pc:spChg chg="mod">
          <ac:chgData name="Cavalieri Mariarosa" userId="8bf79dcf-ea2d-4c06-ae31-712fc655d752" providerId="ADAL" clId="{880F2E07-B0B6-5F25-96F0-D05071977FBD}" dt="2026-02-09T12:51:25.663" v="69" actId="20577"/>
          <ac:spMkLst>
            <pc:docMk/>
            <pc:sldMk cId="1290599079" sldId="259"/>
            <ac:spMk id="7" creationId="{B72992D4-7245-107D-C6F3-DB3F57967738}"/>
          </ac:spMkLst>
        </pc:spChg>
        <pc:spChg chg="mod">
          <ac:chgData name="Cavalieri Mariarosa" userId="8bf79dcf-ea2d-4c06-ae31-712fc655d752" providerId="ADAL" clId="{880F2E07-B0B6-5F25-96F0-D05071977FBD}" dt="2026-02-09T12:51:39.718" v="71" actId="20577"/>
          <ac:spMkLst>
            <pc:docMk/>
            <pc:sldMk cId="1290599079" sldId="259"/>
            <ac:spMk id="8" creationId="{82CB3316-E9B0-12CC-B35A-7DEEB544E13F}"/>
          </ac:spMkLst>
        </pc:spChg>
        <pc:spChg chg="mod">
          <ac:chgData name="Cavalieri Mariarosa" userId="8bf79dcf-ea2d-4c06-ae31-712fc655d752" providerId="ADAL" clId="{880F2E07-B0B6-5F25-96F0-D05071977FBD}" dt="2026-02-09T12:51:09.874" v="65" actId="20577"/>
          <ac:spMkLst>
            <pc:docMk/>
            <pc:sldMk cId="1290599079" sldId="259"/>
            <ac:spMk id="9" creationId="{16153158-9EE6-BCAF-275B-DF76449DF528}"/>
          </ac:spMkLst>
        </pc:spChg>
        <pc:spChg chg="mod">
          <ac:chgData name="Cavalieri Mariarosa" userId="8bf79dcf-ea2d-4c06-ae31-712fc655d752" providerId="ADAL" clId="{880F2E07-B0B6-5F25-96F0-D05071977FBD}" dt="2026-02-09T12:50:53.330" v="49" actId="20577"/>
          <ac:spMkLst>
            <pc:docMk/>
            <pc:sldMk cId="1290599079" sldId="259"/>
            <ac:spMk id="10" creationId="{117BC513-E124-3EC4-6D58-EC50FA118742}"/>
          </ac:spMkLst>
        </pc:spChg>
      </pc:sldChg>
      <pc:sldChg chg="modSp">
        <pc:chgData name="Cavalieri Mariarosa" userId="8bf79dcf-ea2d-4c06-ae31-712fc655d752" providerId="ADAL" clId="{880F2E07-B0B6-5F25-96F0-D05071977FBD}" dt="2026-02-09T12:53:36.300" v="110" actId="20577"/>
        <pc:sldMkLst>
          <pc:docMk/>
          <pc:sldMk cId="1196662323" sldId="260"/>
        </pc:sldMkLst>
        <pc:spChg chg="mod">
          <ac:chgData name="Cavalieri Mariarosa" userId="8bf79dcf-ea2d-4c06-ae31-712fc655d752" providerId="ADAL" clId="{880F2E07-B0B6-5F25-96F0-D05071977FBD}" dt="2026-02-09T12:51:52.839" v="73" actId="20577"/>
          <ac:spMkLst>
            <pc:docMk/>
            <pc:sldMk cId="1196662323" sldId="260"/>
            <ac:spMk id="4" creationId="{4DFC8CA8-E8A9-1F82-0546-0950476EDD52}"/>
          </ac:spMkLst>
        </pc:spChg>
        <pc:spChg chg="mod">
          <ac:chgData name="Cavalieri Mariarosa" userId="8bf79dcf-ea2d-4c06-ae31-712fc655d752" providerId="ADAL" clId="{880F2E07-B0B6-5F25-96F0-D05071977FBD}" dt="2026-02-09T12:52:23.997" v="89" actId="20577"/>
          <ac:spMkLst>
            <pc:docMk/>
            <pc:sldMk cId="1196662323" sldId="260"/>
            <ac:spMk id="5" creationId="{4B309C27-E062-B27C-4E61-B51DD07AC921}"/>
          </ac:spMkLst>
        </pc:spChg>
        <pc:spChg chg="mod">
          <ac:chgData name="Cavalieri Mariarosa" userId="8bf79dcf-ea2d-4c06-ae31-712fc655d752" providerId="ADAL" clId="{880F2E07-B0B6-5F25-96F0-D05071977FBD}" dt="2026-02-09T12:52:35.745" v="92" actId="20577"/>
          <ac:spMkLst>
            <pc:docMk/>
            <pc:sldMk cId="1196662323" sldId="260"/>
            <ac:spMk id="8" creationId="{B2CE5689-62A8-F0F5-4775-F4ECDAC77C4E}"/>
          </ac:spMkLst>
        </pc:spChg>
        <pc:graphicFrameChg chg="mod">
          <ac:chgData name="Cavalieri Mariarosa" userId="8bf79dcf-ea2d-4c06-ae31-712fc655d752" providerId="ADAL" clId="{880F2E07-B0B6-5F25-96F0-D05071977FBD}" dt="2026-02-09T12:53:36.300" v="110" actId="20577"/>
          <ac:graphicFrameMkLst>
            <pc:docMk/>
            <pc:sldMk cId="1196662323" sldId="260"/>
            <ac:graphicFrameMk id="6" creationId="{66A8CD0E-9EB5-7B43-CBF8-AD9B8F1B5D74}"/>
          </ac:graphicFrameMkLst>
        </pc:graphicFrameChg>
      </pc:sldChg>
      <pc:sldChg chg="modSp mod">
        <pc:chgData name="Cavalieri Mariarosa" userId="8bf79dcf-ea2d-4c06-ae31-712fc655d752" providerId="ADAL" clId="{880F2E07-B0B6-5F25-96F0-D05071977FBD}" dt="2026-02-09T12:55:19.124" v="140" actId="1035"/>
        <pc:sldMkLst>
          <pc:docMk/>
          <pc:sldMk cId="257628243" sldId="261"/>
        </pc:sldMkLst>
        <pc:spChg chg="mod">
          <ac:chgData name="Cavalieri Mariarosa" userId="8bf79dcf-ea2d-4c06-ae31-712fc655d752" providerId="ADAL" clId="{880F2E07-B0B6-5F25-96F0-D05071977FBD}" dt="2026-02-09T12:53:53.124" v="111" actId="207"/>
          <ac:spMkLst>
            <pc:docMk/>
            <pc:sldMk cId="257628243" sldId="261"/>
            <ac:spMk id="4" creationId="{69791E0C-7E91-F7D3-5B14-516B4B90E9B4}"/>
          </ac:spMkLst>
        </pc:spChg>
        <pc:spChg chg="mod">
          <ac:chgData name="Cavalieri Mariarosa" userId="8bf79dcf-ea2d-4c06-ae31-712fc655d752" providerId="ADAL" clId="{880F2E07-B0B6-5F25-96F0-D05071977FBD}" dt="2026-02-09T12:54:11.447" v="116" actId="20577"/>
          <ac:spMkLst>
            <pc:docMk/>
            <pc:sldMk cId="257628243" sldId="261"/>
            <ac:spMk id="5" creationId="{60D2E6B5-B064-3AB7-6DFC-68E48AD83701}"/>
          </ac:spMkLst>
        </pc:spChg>
        <pc:spChg chg="mod">
          <ac:chgData name="Cavalieri Mariarosa" userId="8bf79dcf-ea2d-4c06-ae31-712fc655d752" providerId="ADAL" clId="{880F2E07-B0B6-5F25-96F0-D05071977FBD}" dt="2026-02-09T12:55:19.124" v="140" actId="1035"/>
          <ac:spMkLst>
            <pc:docMk/>
            <pc:sldMk cId="257628243" sldId="261"/>
            <ac:spMk id="6" creationId="{54593DE0-C880-04A0-99A6-5CDEFB84710E}"/>
          </ac:spMkLst>
        </pc:spChg>
        <pc:spChg chg="mod">
          <ac:chgData name="Cavalieri Mariarosa" userId="8bf79dcf-ea2d-4c06-ae31-712fc655d752" providerId="ADAL" clId="{880F2E07-B0B6-5F25-96F0-D05071977FBD}" dt="2026-02-09T12:55:07.411" v="132" actId="403"/>
          <ac:spMkLst>
            <pc:docMk/>
            <pc:sldMk cId="257628243" sldId="261"/>
            <ac:spMk id="7" creationId="{EFCB6703-0242-12F6-6110-E5A22AECDE1F}"/>
          </ac:spMkLst>
        </pc:spChg>
        <pc:graphicFrameChg chg="mod">
          <ac:chgData name="Cavalieri Mariarosa" userId="8bf79dcf-ea2d-4c06-ae31-712fc655d752" providerId="ADAL" clId="{880F2E07-B0B6-5F25-96F0-D05071977FBD}" dt="2026-02-09T12:54:29.374" v="129" actId="20577"/>
          <ac:graphicFrameMkLst>
            <pc:docMk/>
            <pc:sldMk cId="257628243" sldId="261"/>
            <ac:graphicFrameMk id="22" creationId="{7F7396FF-2A3A-C0A2-7C03-2C705970B7FF}"/>
          </ac:graphicFrameMkLst>
        </pc:graphicFrameChg>
      </pc:sldChg>
      <pc:sldChg chg="modSp mod">
        <pc:chgData name="Cavalieri Mariarosa" userId="8bf79dcf-ea2d-4c06-ae31-712fc655d752" providerId="ADAL" clId="{880F2E07-B0B6-5F25-96F0-D05071977FBD}" dt="2026-02-09T13:03:28.869" v="265" actId="1038"/>
        <pc:sldMkLst>
          <pc:docMk/>
          <pc:sldMk cId="2173853278" sldId="264"/>
        </pc:sldMkLst>
        <pc:spChg chg="mod">
          <ac:chgData name="Cavalieri Mariarosa" userId="8bf79dcf-ea2d-4c06-ae31-712fc655d752" providerId="ADAL" clId="{880F2E07-B0B6-5F25-96F0-D05071977FBD}" dt="2026-02-09T12:57:32.801" v="180" actId="403"/>
          <ac:spMkLst>
            <pc:docMk/>
            <pc:sldMk cId="2173853278" sldId="264"/>
            <ac:spMk id="5" creationId="{7C8DBD73-D4CD-7414-5B73-15101FDEB559}"/>
          </ac:spMkLst>
        </pc:spChg>
        <pc:spChg chg="mod">
          <ac:chgData name="Cavalieri Mariarosa" userId="8bf79dcf-ea2d-4c06-ae31-712fc655d752" providerId="ADAL" clId="{880F2E07-B0B6-5F25-96F0-D05071977FBD}" dt="2026-02-09T12:57:54.051" v="193" actId="403"/>
          <ac:spMkLst>
            <pc:docMk/>
            <pc:sldMk cId="2173853278" sldId="264"/>
            <ac:spMk id="7" creationId="{87F6F58A-0717-8A4F-D8E6-C7EFE530F9CB}"/>
          </ac:spMkLst>
        </pc:spChg>
        <pc:spChg chg="mod">
          <ac:chgData name="Cavalieri Mariarosa" userId="8bf79dcf-ea2d-4c06-ae31-712fc655d752" providerId="ADAL" clId="{880F2E07-B0B6-5F25-96F0-D05071977FBD}" dt="2026-02-09T13:03:22.195" v="263" actId="1037"/>
          <ac:spMkLst>
            <pc:docMk/>
            <pc:sldMk cId="2173853278" sldId="264"/>
            <ac:spMk id="8" creationId="{1FF4C262-856F-6BD0-DF59-3ED4AD1C7980}"/>
          </ac:spMkLst>
        </pc:spChg>
        <pc:spChg chg="mod">
          <ac:chgData name="Cavalieri Mariarosa" userId="8bf79dcf-ea2d-4c06-ae31-712fc655d752" providerId="ADAL" clId="{880F2E07-B0B6-5F25-96F0-D05071977FBD}" dt="2026-02-09T13:03:17.848" v="260" actId="1037"/>
          <ac:spMkLst>
            <pc:docMk/>
            <pc:sldMk cId="2173853278" sldId="264"/>
            <ac:spMk id="10" creationId="{0923553A-A535-CC4A-843E-B3B2741D1256}"/>
          </ac:spMkLst>
        </pc:spChg>
        <pc:picChg chg="mod">
          <ac:chgData name="Cavalieri Mariarosa" userId="8bf79dcf-ea2d-4c06-ae31-712fc655d752" providerId="ADAL" clId="{880F2E07-B0B6-5F25-96F0-D05071977FBD}" dt="2026-02-09T13:03:28.869" v="265" actId="1038"/>
          <ac:picMkLst>
            <pc:docMk/>
            <pc:sldMk cId="2173853278" sldId="264"/>
            <ac:picMk id="14" creationId="{D4DA036A-8453-85A7-38C8-7F0AA5D663C4}"/>
          </ac:picMkLst>
        </pc:picChg>
      </pc:sldChg>
      <pc:sldChg chg="modSp mod">
        <pc:chgData name="Cavalieri Mariarosa" userId="8bf79dcf-ea2d-4c06-ae31-712fc655d752" providerId="ADAL" clId="{880F2E07-B0B6-5F25-96F0-D05071977FBD}" dt="2026-02-09T12:48:06.559" v="4" actId="108"/>
        <pc:sldMkLst>
          <pc:docMk/>
          <pc:sldMk cId="3795321465" sldId="323"/>
        </pc:sldMkLst>
        <pc:spChg chg="mod">
          <ac:chgData name="Cavalieri Mariarosa" userId="8bf79dcf-ea2d-4c06-ae31-712fc655d752" providerId="ADAL" clId="{880F2E07-B0B6-5F25-96F0-D05071977FBD}" dt="2026-02-09T12:48:06.559" v="4" actId="108"/>
          <ac:spMkLst>
            <pc:docMk/>
            <pc:sldMk cId="3795321465" sldId="323"/>
            <ac:spMk id="2" creationId="{56B8710F-5262-ECB3-03E0-83F9C9E88122}"/>
          </ac:spMkLst>
        </pc:spChg>
      </pc:sldChg>
      <pc:sldChg chg="modSp">
        <pc:chgData name="Cavalieri Mariarosa" userId="8bf79dcf-ea2d-4c06-ae31-712fc655d752" providerId="ADAL" clId="{880F2E07-B0B6-5F25-96F0-D05071977FBD}" dt="2026-02-09T13:02:55.961" v="252" actId="20577"/>
        <pc:sldMkLst>
          <pc:docMk/>
          <pc:sldMk cId="3059360423" sldId="324"/>
        </pc:sldMkLst>
        <pc:spChg chg="mod">
          <ac:chgData name="Cavalieri Mariarosa" userId="8bf79dcf-ea2d-4c06-ae31-712fc655d752" providerId="ADAL" clId="{880F2E07-B0B6-5F25-96F0-D05071977FBD}" dt="2026-02-09T13:02:55.961" v="252" actId="20577"/>
          <ac:spMkLst>
            <pc:docMk/>
            <pc:sldMk cId="3059360423" sldId="324"/>
            <ac:spMk id="3" creationId="{9F94E028-507B-79AA-CAE7-C87DB6FA132B}"/>
          </ac:spMkLst>
        </pc:spChg>
        <pc:spChg chg="mod">
          <ac:chgData name="Cavalieri Mariarosa" userId="8bf79dcf-ea2d-4c06-ae31-712fc655d752" providerId="ADAL" clId="{880F2E07-B0B6-5F25-96F0-D05071977FBD}" dt="2026-02-09T13:00:26.516" v="244" actId="20577"/>
          <ac:spMkLst>
            <pc:docMk/>
            <pc:sldMk cId="3059360423" sldId="324"/>
            <ac:spMk id="4" creationId="{071DBF2B-E3D5-3C5E-89C4-06904F2248AE}"/>
          </ac:spMkLst>
        </pc:spChg>
      </pc:sldChg>
      <pc:sldChg chg="modSp mod">
        <pc:chgData name="Cavalieri Mariarosa" userId="8bf79dcf-ea2d-4c06-ae31-712fc655d752" providerId="ADAL" clId="{880F2E07-B0B6-5F25-96F0-D05071977FBD}" dt="2026-02-09T12:50:33.781" v="45" actId="14100"/>
        <pc:sldMkLst>
          <pc:docMk/>
          <pc:sldMk cId="3736160904" sldId="325"/>
        </pc:sldMkLst>
        <pc:spChg chg="mod">
          <ac:chgData name="Cavalieri Mariarosa" userId="8bf79dcf-ea2d-4c06-ae31-712fc655d752" providerId="ADAL" clId="{880F2E07-B0B6-5F25-96F0-D05071977FBD}" dt="2026-02-09T12:50:33.781" v="45" actId="14100"/>
          <ac:spMkLst>
            <pc:docMk/>
            <pc:sldMk cId="3736160904" sldId="325"/>
            <ac:spMk id="3" creationId="{B89C18D0-00CD-E4A3-84AC-6B2A27A25F92}"/>
          </ac:spMkLst>
        </pc:spChg>
      </pc:sldChg>
      <pc:sldChg chg="modSp mod">
        <pc:chgData name="Cavalieri Mariarosa" userId="8bf79dcf-ea2d-4c06-ae31-712fc655d752" providerId="ADAL" clId="{880F2E07-B0B6-5F25-96F0-D05071977FBD}" dt="2026-02-09T12:57:11.408" v="179" actId="20577"/>
        <pc:sldMkLst>
          <pc:docMk/>
          <pc:sldMk cId="1752853747" sldId="327"/>
        </pc:sldMkLst>
        <pc:spChg chg="mod">
          <ac:chgData name="Cavalieri Mariarosa" userId="8bf79dcf-ea2d-4c06-ae31-712fc655d752" providerId="ADAL" clId="{880F2E07-B0B6-5F25-96F0-D05071977FBD}" dt="2026-02-09T12:55:55.623" v="146" actId="1076"/>
          <ac:spMkLst>
            <pc:docMk/>
            <pc:sldMk cId="1752853747" sldId="327"/>
            <ac:spMk id="5" creationId="{8465C017-0A21-32CB-C486-A75F72F0FC7E}"/>
          </ac:spMkLst>
        </pc:spChg>
        <pc:spChg chg="mod">
          <ac:chgData name="Cavalieri Mariarosa" userId="8bf79dcf-ea2d-4c06-ae31-712fc655d752" providerId="ADAL" clId="{880F2E07-B0B6-5F25-96F0-D05071977FBD}" dt="2026-02-09T12:57:06.242" v="178" actId="20577"/>
          <ac:spMkLst>
            <pc:docMk/>
            <pc:sldMk cId="1752853747" sldId="327"/>
            <ac:spMk id="8" creationId="{1062AB9A-E21D-F826-80A2-58A2DDA3B2C5}"/>
          </ac:spMkLst>
        </pc:spChg>
        <pc:spChg chg="mod">
          <ac:chgData name="Cavalieri Mariarosa" userId="8bf79dcf-ea2d-4c06-ae31-712fc655d752" providerId="ADAL" clId="{880F2E07-B0B6-5F25-96F0-D05071977FBD}" dt="2026-02-09T12:57:11.408" v="179" actId="20577"/>
          <ac:spMkLst>
            <pc:docMk/>
            <pc:sldMk cId="1752853747" sldId="327"/>
            <ac:spMk id="10" creationId="{778F6746-B772-2D55-BFDE-36C5C495136E}"/>
          </ac:spMkLst>
        </pc:spChg>
      </pc:sldChg>
    </pc:docChg>
  </pc:docChgLst>
</pc:chgInfo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35.png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35.png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6A02639-2F60-4648-826A-24278EED89CB}" type="doc">
      <dgm:prSet loTypeId="urn:microsoft.com/office/officeart/2005/8/layout/vList2" loCatId="list" qsTypeId="urn:microsoft.com/office/officeart/2005/8/quickstyle/simple3" qsCatId="simple" csTypeId="urn:microsoft.com/office/officeart/2005/8/colors/colorful1#1" csCatId="colorful" phldr="1"/>
      <dgm:spPr/>
      <dgm:t>
        <a:bodyPr/>
        <a:lstStyle/>
        <a:p>
          <a:endParaRPr lang="es-ES"/>
        </a:p>
      </dgm:t>
    </dgm:pt>
    <dgm:pt modelId="{4EA9EDB8-CD2C-4DFE-B146-7825A220487E}">
      <dgm:prSet custT="1"/>
      <dgm:spPr>
        <a:effectLst>
          <a:outerShdw blurRad="50800" dist="38100" dir="8100000" algn="tr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ES" sz="2000" b="1" dirty="0"/>
            <a:t>Per incoraggiarli</a:t>
          </a:r>
          <a:endParaRPr lang="es-ES" sz="2000" dirty="0"/>
        </a:p>
      </dgm:t>
    </dgm:pt>
    <dgm:pt modelId="{62228C23-7F1C-4984-8E05-788BCBBAB1B7}" type="parTrans" cxnId="{A0B705FC-E4B1-43CB-B671-6C8036EEF1C0}">
      <dgm:prSet/>
      <dgm:spPr/>
      <dgm:t>
        <a:bodyPr/>
        <a:lstStyle/>
        <a:p>
          <a:endParaRPr lang="es-ES" sz="2000"/>
        </a:p>
      </dgm:t>
    </dgm:pt>
    <dgm:pt modelId="{3EDB10DF-3FEE-4123-98BD-347EA0B5994B}" type="sibTrans" cxnId="{A0B705FC-E4B1-43CB-B671-6C8036EEF1C0}">
      <dgm:prSet/>
      <dgm:spPr/>
      <dgm:t>
        <a:bodyPr/>
        <a:lstStyle/>
        <a:p>
          <a:endParaRPr lang="es-ES" sz="2000"/>
        </a:p>
      </dgm:t>
    </dgm:pt>
    <dgm:pt modelId="{57550FA6-1EE6-47C7-9E78-97485E71593D}">
      <dgm:prSet custT="1"/>
      <dgm:spPr>
        <a:effectLst>
          <a:outerShdw blurRad="50800" dist="38100" dir="8100000" algn="tr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ES" sz="2000" b="1" dirty="0"/>
            <a:t>Rimanere uniti per amore</a:t>
          </a:r>
          <a:endParaRPr lang="es-ES" sz="2000" dirty="0"/>
        </a:p>
      </dgm:t>
    </dgm:pt>
    <dgm:pt modelId="{8C7FC0CD-B9DF-4F81-820C-88F900E6E64A}" type="parTrans" cxnId="{632EB64E-4578-42A0-87C8-5BF98C6804B4}">
      <dgm:prSet/>
      <dgm:spPr/>
      <dgm:t>
        <a:bodyPr/>
        <a:lstStyle/>
        <a:p>
          <a:endParaRPr lang="es-ES" sz="2000"/>
        </a:p>
      </dgm:t>
    </dgm:pt>
    <dgm:pt modelId="{699C7308-3EDA-4AE9-9ED9-2B0249BA77E8}" type="sibTrans" cxnId="{632EB64E-4578-42A0-87C8-5BF98C6804B4}">
      <dgm:prSet/>
      <dgm:spPr/>
      <dgm:t>
        <a:bodyPr/>
        <a:lstStyle/>
        <a:p>
          <a:endParaRPr lang="es-ES" sz="2000"/>
        </a:p>
      </dgm:t>
    </dgm:pt>
    <dgm:pt modelId="{3D9C8103-CC21-4390-B4AF-A7BDAA307B6B}">
      <dgm:prSet custT="1"/>
      <dgm:spPr>
        <a:effectLst>
          <a:outerShdw blurRad="50800" dist="38100" dir="8100000" algn="tr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ES" sz="2000" b="1" dirty="0"/>
            <a:t>E avere tutta la ricchezza che proviene dalla convinzione e dalla comprensione</a:t>
          </a:r>
          <a:endParaRPr lang="es-ES" sz="2000" dirty="0"/>
        </a:p>
      </dgm:t>
    </dgm:pt>
    <dgm:pt modelId="{D562DCFF-2036-4869-8C8F-68594B5F5CF2}" type="parTrans" cxnId="{95218E0E-633E-44D5-AE82-EA821FB1D92D}">
      <dgm:prSet/>
      <dgm:spPr/>
      <dgm:t>
        <a:bodyPr/>
        <a:lstStyle/>
        <a:p>
          <a:endParaRPr lang="es-ES" sz="2000"/>
        </a:p>
      </dgm:t>
    </dgm:pt>
    <dgm:pt modelId="{9B0BC555-E09F-4A4B-9E4B-32D85A29033D}" type="sibTrans" cxnId="{95218E0E-633E-44D5-AE82-EA821FB1D92D}">
      <dgm:prSet/>
      <dgm:spPr/>
      <dgm:t>
        <a:bodyPr/>
        <a:lstStyle/>
        <a:p>
          <a:endParaRPr lang="es-ES" sz="2000"/>
        </a:p>
      </dgm:t>
    </dgm:pt>
    <dgm:pt modelId="{48418A67-86BD-40D4-9FF3-74226FCE8777}" type="pres">
      <dgm:prSet presAssocID="{C6A02639-2F60-4648-826A-24278EED89CB}" presName="linear" presStyleCnt="0">
        <dgm:presLayoutVars>
          <dgm:animLvl val="lvl"/>
          <dgm:resizeHandles val="exact"/>
        </dgm:presLayoutVars>
      </dgm:prSet>
      <dgm:spPr/>
    </dgm:pt>
    <dgm:pt modelId="{57751AA5-295D-4357-9609-8E03201619C1}" type="pres">
      <dgm:prSet presAssocID="{4EA9EDB8-CD2C-4DFE-B146-7825A220487E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5E4B4881-1698-4163-8A6F-6ECB68AF0616}" type="pres">
      <dgm:prSet presAssocID="{3EDB10DF-3FEE-4123-98BD-347EA0B5994B}" presName="spacer" presStyleCnt="0"/>
      <dgm:spPr/>
    </dgm:pt>
    <dgm:pt modelId="{3AC74F1B-8D74-4ECE-829C-7EBFCF5A233D}" type="pres">
      <dgm:prSet presAssocID="{57550FA6-1EE6-47C7-9E78-97485E71593D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A1F154C9-795F-430A-BFEE-1547D5E47BE0}" type="pres">
      <dgm:prSet presAssocID="{699C7308-3EDA-4AE9-9ED9-2B0249BA77E8}" presName="spacer" presStyleCnt="0"/>
      <dgm:spPr/>
    </dgm:pt>
    <dgm:pt modelId="{838D3007-E535-4DB8-A0B2-E36AB03A4B57}" type="pres">
      <dgm:prSet presAssocID="{3D9C8103-CC21-4390-B4AF-A7BDAA307B6B}" presName="parentText" presStyleLbl="node1" presStyleIdx="2" presStyleCnt="3">
        <dgm:presLayoutVars>
          <dgm:chMax val="0"/>
          <dgm:bulletEnabled val="1"/>
        </dgm:presLayoutVars>
      </dgm:prSet>
      <dgm:spPr/>
    </dgm:pt>
  </dgm:ptLst>
  <dgm:cxnLst>
    <dgm:cxn modelId="{E470B703-E81B-4276-AE49-9EBFE894BF47}" type="presOf" srcId="{C6A02639-2F60-4648-826A-24278EED89CB}" destId="{48418A67-86BD-40D4-9FF3-74226FCE8777}" srcOrd="0" destOrd="0" presId="urn:microsoft.com/office/officeart/2005/8/layout/vList2"/>
    <dgm:cxn modelId="{95218E0E-633E-44D5-AE82-EA821FB1D92D}" srcId="{C6A02639-2F60-4648-826A-24278EED89CB}" destId="{3D9C8103-CC21-4390-B4AF-A7BDAA307B6B}" srcOrd="2" destOrd="0" parTransId="{D562DCFF-2036-4869-8C8F-68594B5F5CF2}" sibTransId="{9B0BC555-E09F-4A4B-9E4B-32D85A29033D}"/>
    <dgm:cxn modelId="{18E75A3D-E529-4C22-86B7-4A8732E5C221}" type="presOf" srcId="{3D9C8103-CC21-4390-B4AF-A7BDAA307B6B}" destId="{838D3007-E535-4DB8-A0B2-E36AB03A4B57}" srcOrd="0" destOrd="0" presId="urn:microsoft.com/office/officeart/2005/8/layout/vList2"/>
    <dgm:cxn modelId="{632EB64E-4578-42A0-87C8-5BF98C6804B4}" srcId="{C6A02639-2F60-4648-826A-24278EED89CB}" destId="{57550FA6-1EE6-47C7-9E78-97485E71593D}" srcOrd="1" destOrd="0" parTransId="{8C7FC0CD-B9DF-4F81-820C-88F900E6E64A}" sibTransId="{699C7308-3EDA-4AE9-9ED9-2B0249BA77E8}"/>
    <dgm:cxn modelId="{9BE6FA68-313A-450D-9FC1-6A10E2F69599}" type="presOf" srcId="{57550FA6-1EE6-47C7-9E78-97485E71593D}" destId="{3AC74F1B-8D74-4ECE-829C-7EBFCF5A233D}" srcOrd="0" destOrd="0" presId="urn:microsoft.com/office/officeart/2005/8/layout/vList2"/>
    <dgm:cxn modelId="{602970E5-8562-40C6-A43F-EA0EB7D9945A}" type="presOf" srcId="{4EA9EDB8-CD2C-4DFE-B146-7825A220487E}" destId="{57751AA5-295D-4357-9609-8E03201619C1}" srcOrd="0" destOrd="0" presId="urn:microsoft.com/office/officeart/2005/8/layout/vList2"/>
    <dgm:cxn modelId="{A0B705FC-E4B1-43CB-B671-6C8036EEF1C0}" srcId="{C6A02639-2F60-4648-826A-24278EED89CB}" destId="{4EA9EDB8-CD2C-4DFE-B146-7825A220487E}" srcOrd="0" destOrd="0" parTransId="{62228C23-7F1C-4984-8E05-788BCBBAB1B7}" sibTransId="{3EDB10DF-3FEE-4123-98BD-347EA0B5994B}"/>
    <dgm:cxn modelId="{2665039D-F066-4029-9773-7B2CF5CA02B6}" type="presParOf" srcId="{48418A67-86BD-40D4-9FF3-74226FCE8777}" destId="{57751AA5-295D-4357-9609-8E03201619C1}" srcOrd="0" destOrd="0" presId="urn:microsoft.com/office/officeart/2005/8/layout/vList2"/>
    <dgm:cxn modelId="{3E61676F-D2BA-4E56-BCA1-038227C445D3}" type="presParOf" srcId="{48418A67-86BD-40D4-9FF3-74226FCE8777}" destId="{5E4B4881-1698-4163-8A6F-6ECB68AF0616}" srcOrd="1" destOrd="0" presId="urn:microsoft.com/office/officeart/2005/8/layout/vList2"/>
    <dgm:cxn modelId="{3A32BC85-5499-4D90-911C-C40D21D4CA18}" type="presParOf" srcId="{48418A67-86BD-40D4-9FF3-74226FCE8777}" destId="{3AC74F1B-8D74-4ECE-829C-7EBFCF5A233D}" srcOrd="2" destOrd="0" presId="urn:microsoft.com/office/officeart/2005/8/layout/vList2"/>
    <dgm:cxn modelId="{CD5306AE-D1EE-4631-80B7-92AC4AB24021}" type="presParOf" srcId="{48418A67-86BD-40D4-9FF3-74226FCE8777}" destId="{A1F154C9-795F-430A-BFEE-1547D5E47BE0}" srcOrd="3" destOrd="0" presId="urn:microsoft.com/office/officeart/2005/8/layout/vList2"/>
    <dgm:cxn modelId="{04982375-C91C-4899-B548-60BB827B2349}" type="presParOf" srcId="{48418A67-86BD-40D4-9FF3-74226FCE8777}" destId="{838D3007-E535-4DB8-A0B2-E36AB03A4B57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5AC8D1E-1953-47B6-9016-4B99292F39AA}" type="doc">
      <dgm:prSet loTypeId="urn:microsoft.com/office/officeart/2005/8/layout/hierarchy2" loCatId="hierarchy" qsTypeId="urn:microsoft.com/office/officeart/2005/8/quickstyle/3d1" qsCatId="3D" csTypeId="urn:microsoft.com/office/officeart/2005/8/colors/colorful4" csCatId="colorful" phldr="1"/>
      <dgm:spPr/>
      <dgm:t>
        <a:bodyPr/>
        <a:lstStyle/>
        <a:p>
          <a:endParaRPr lang="es-ES"/>
        </a:p>
      </dgm:t>
    </dgm:pt>
    <dgm:pt modelId="{F9DFA28A-BF5B-401A-9BB1-56F39DC972B9}">
      <dgm:prSet phldrT="[Texto]" phldr="0" custT="1"/>
      <dgm:spPr>
        <a:solidFill>
          <a:schemeClr val="accent5">
            <a:lumMod val="50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gm:spPr>
      <dgm:t>
        <a:bodyPr spcFirstLastPara="0" vert="horz" wrap="square" lIns="12700" tIns="12700" rIns="12700" bIns="12700" numCol="1" spcCol="1270" anchor="ctr" anchorCtr="0"/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ptos" panose="02110004020202020204"/>
              <a:ea typeface="+mn-ea"/>
              <a:cs typeface="+mn-cs"/>
            </a:rPr>
            <a:t>Tuttavia, ci sono due tipi di dottrina</a:t>
          </a:r>
        </a:p>
      </dgm:t>
    </dgm:pt>
    <dgm:pt modelId="{DF5E3D33-A2CF-4869-85ED-0C87C7738BA8}" type="parTrans" cxnId="{F013D69C-5630-4494-805E-D585615A56D2}">
      <dgm:prSet/>
      <dgm:spPr/>
      <dgm:t>
        <a:bodyPr/>
        <a:lstStyle/>
        <a:p>
          <a:endParaRPr lang="es-ES" sz="20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9E13588-E518-443D-84FA-3B1824AE8DCA}" type="sibTrans" cxnId="{F013D69C-5630-4494-805E-D585615A56D2}">
      <dgm:prSet/>
      <dgm:spPr/>
      <dgm:t>
        <a:bodyPr/>
        <a:lstStyle/>
        <a:p>
          <a:endParaRPr lang="es-ES" sz="20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5995911-1894-4F71-AE8E-A6B25B78118A}">
      <dgm:prSet phldrT="[Texto]" phldr="0" custT="1"/>
      <dgm:spPr>
        <a:solidFill>
          <a:schemeClr val="accent3">
            <a:lumMod val="50000"/>
          </a:schemeClr>
        </a:solidFill>
      </dgm:spPr>
      <dgm:t>
        <a:bodyPr/>
        <a:lstStyle/>
        <a:p>
          <a:r>
            <a:rPr lang="es-E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Secondo Cristo e i suoi insegnamenti registrati nella Bibbia</a:t>
          </a:r>
        </a:p>
      </dgm:t>
    </dgm:pt>
    <dgm:pt modelId="{7B7E8364-3528-48D2-8DB9-B773A42F43F4}" type="parTrans" cxnId="{1BDF9138-7C7C-45C9-988D-11E09734C13D}">
      <dgm:prSet custT="1"/>
      <dgm:spPr/>
      <dgm:t>
        <a:bodyPr/>
        <a:lstStyle/>
        <a:p>
          <a:endParaRPr lang="es-ES" sz="20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A513791-236D-454D-987E-D749B2510A02}" type="sibTrans" cxnId="{1BDF9138-7C7C-45C9-988D-11E09734C13D}">
      <dgm:prSet/>
      <dgm:spPr/>
      <dgm:t>
        <a:bodyPr/>
        <a:lstStyle/>
        <a:p>
          <a:endParaRPr lang="es-ES" sz="20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99C1447-D33C-4477-855C-2A65CF4D9B9E}">
      <dgm:prSet phldrT="[Texto]" phldr="0" custT="1"/>
      <dgm:spPr>
        <a:solidFill>
          <a:srgbClr val="5CEE74">
            <a:lumMod val="50000"/>
          </a:srgb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gm:spPr>
      <dgm:t>
        <a:bodyPr spcFirstLastPara="0" vert="horz" wrap="square" lIns="12700" tIns="12700" rIns="12700" bIns="12700" numCol="1" spcCol="1270" anchor="ctr" anchorCtr="0"/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ptos" panose="02110004020202020204"/>
              <a:ea typeface="+mn-ea"/>
              <a:cs typeface="+mn-cs"/>
            </a:rPr>
            <a:t>Siamo confermati nella fede e abbondiamo in azioni di </a:t>
          </a:r>
          <a:r>
            <a:rPr lang="es-ES" sz="2000" b="1" kern="1200" dirty="0" err="1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ptos"/>
              <a:ea typeface="+mn-ea"/>
              <a:cs typeface="+mn-cs"/>
            </a:rPr>
            <a:t>grazia</a:t>
          </a:r>
          <a:r>
            <a:rPr lang="es-ES" sz="2000" b="1" kern="1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ptos"/>
              <a:ea typeface="+mn-ea"/>
              <a:cs typeface="+mn-cs"/>
            </a:rPr>
            <a:t>   (Cl 2:7)</a:t>
          </a:r>
        </a:p>
      </dgm:t>
    </dgm:pt>
    <dgm:pt modelId="{1BEC9317-B8FA-43BA-A024-16BD87405BDF}" type="parTrans" cxnId="{AFA8E77A-027F-46C4-A6B6-69C732DD2596}">
      <dgm:prSet custT="1"/>
      <dgm:spPr>
        <a:ln>
          <a:solidFill>
            <a:schemeClr val="accent3">
              <a:lumMod val="50000"/>
            </a:schemeClr>
          </a:solidFill>
        </a:ln>
      </dgm:spPr>
      <dgm:t>
        <a:bodyPr/>
        <a:lstStyle/>
        <a:p>
          <a:endParaRPr lang="es-ES" sz="20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D6B1051-7BC4-4E4B-B03D-05B8D6895E83}" type="sibTrans" cxnId="{AFA8E77A-027F-46C4-A6B6-69C732DD2596}">
      <dgm:prSet/>
      <dgm:spPr/>
      <dgm:t>
        <a:bodyPr/>
        <a:lstStyle/>
        <a:p>
          <a:endParaRPr lang="es-ES" sz="20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98A318D-56BC-420B-BE44-80E270D5BCB8}">
      <dgm:prSet phldrT="[Texto]" phldr="0" custT="1"/>
      <dgm:spPr>
        <a:solidFill>
          <a:schemeClr val="accent2">
            <a:lumMod val="50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gm:spPr>
      <dgm:t>
        <a:bodyPr spcFirstLastPara="0" vert="horz" wrap="square" lIns="12700" tIns="12700" rIns="12700" bIns="12700" numCol="1" spcCol="1270" anchor="ctr" anchorCtr="0"/>
        <a:lstStyle/>
        <a:p>
          <a:r>
            <a:rPr lang="es-E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Secondo la filosofía e le vuote sottigliezze, secondo le tradizioni degli uomini</a:t>
          </a:r>
        </a:p>
      </dgm:t>
    </dgm:pt>
    <dgm:pt modelId="{9044E686-5B61-4C2D-8B96-C8713EBF41F2}" type="parTrans" cxnId="{B6B2507E-A1CC-4F92-8291-9038498FA3E0}">
      <dgm:prSet custT="1"/>
      <dgm:spPr/>
      <dgm:t>
        <a:bodyPr/>
        <a:lstStyle/>
        <a:p>
          <a:endParaRPr lang="es-ES" sz="20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004E0F4-C2F1-46AC-9824-EEDA8742C466}" type="sibTrans" cxnId="{B6B2507E-A1CC-4F92-8291-9038498FA3E0}">
      <dgm:prSet/>
      <dgm:spPr/>
      <dgm:t>
        <a:bodyPr/>
        <a:lstStyle/>
        <a:p>
          <a:endParaRPr lang="es-ES" sz="20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904CCEF-3586-4648-949A-A1BA8C9AE086}">
      <dgm:prSet phldrT="[Texto]" phldr="0" custT="1"/>
      <dgm:spPr>
        <a:solidFill>
          <a:schemeClr val="accent2">
            <a:lumMod val="50000"/>
          </a:schemeClr>
        </a:solidFill>
      </dgm:spPr>
      <dgm:t>
        <a:bodyPr/>
        <a:lstStyle/>
        <a:p>
          <a:r>
            <a:rPr lang="es-E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Siamo ingannati, giudicati, e privati del nostro premio</a:t>
          </a:r>
          <a:br>
            <a:rPr lang="es-E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</a:br>
          <a:r>
            <a:rPr lang="es-E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(Cl 2:8,16,18)</a:t>
          </a:r>
        </a:p>
      </dgm:t>
    </dgm:pt>
    <dgm:pt modelId="{DB0606CE-40C2-429D-9064-7E291E09681A}" type="parTrans" cxnId="{0C2CFF3F-7C95-4B48-BBA7-93436CC28D44}">
      <dgm:prSet custT="1"/>
      <dgm:spPr/>
      <dgm:t>
        <a:bodyPr/>
        <a:lstStyle/>
        <a:p>
          <a:endParaRPr lang="es-ES" sz="20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5997BC0-E890-4CD8-9C3B-3A698D1BBC6C}" type="sibTrans" cxnId="{0C2CFF3F-7C95-4B48-BBA7-93436CC28D44}">
      <dgm:prSet/>
      <dgm:spPr/>
      <dgm:t>
        <a:bodyPr/>
        <a:lstStyle/>
        <a:p>
          <a:endParaRPr lang="es-ES" sz="20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CA87591-E608-4B31-B52D-503491D42A2F}" type="pres">
      <dgm:prSet presAssocID="{05AC8D1E-1953-47B6-9016-4B99292F39AA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D40D2521-2906-4D24-B382-B2735FAFCAF1}" type="pres">
      <dgm:prSet presAssocID="{F9DFA28A-BF5B-401A-9BB1-56F39DC972B9}" presName="root1" presStyleCnt="0"/>
      <dgm:spPr/>
    </dgm:pt>
    <dgm:pt modelId="{D5F7F02B-7B32-409D-B1E5-52F31BD4F3BD}" type="pres">
      <dgm:prSet presAssocID="{F9DFA28A-BF5B-401A-9BB1-56F39DC972B9}" presName="LevelOneTextNode" presStyleLbl="node0" presStyleIdx="0" presStyleCnt="1" custScaleY="174534">
        <dgm:presLayoutVars>
          <dgm:chPref val="3"/>
        </dgm:presLayoutVars>
      </dgm:prSet>
      <dgm:spPr>
        <a:xfrm>
          <a:off x="118980" y="190501"/>
          <a:ext cx="1867550" cy="1629754"/>
        </a:xfrm>
        <a:prstGeom prst="roundRect">
          <a:avLst>
            <a:gd name="adj" fmla="val 10000"/>
          </a:avLst>
        </a:prstGeom>
      </dgm:spPr>
    </dgm:pt>
    <dgm:pt modelId="{9D16E16A-B058-4976-85A5-C5E1D529C74F}" type="pres">
      <dgm:prSet presAssocID="{F9DFA28A-BF5B-401A-9BB1-56F39DC972B9}" presName="level2hierChild" presStyleCnt="0"/>
      <dgm:spPr/>
    </dgm:pt>
    <dgm:pt modelId="{AB0CBB47-E424-47FF-8AD8-BA5C37AA2D98}" type="pres">
      <dgm:prSet presAssocID="{7B7E8364-3528-48D2-8DB9-B773A42F43F4}" presName="conn2-1" presStyleLbl="parChTrans1D2" presStyleIdx="0" presStyleCnt="2"/>
      <dgm:spPr/>
    </dgm:pt>
    <dgm:pt modelId="{8C783402-9636-47DB-A793-D62A585D92FC}" type="pres">
      <dgm:prSet presAssocID="{7B7E8364-3528-48D2-8DB9-B773A42F43F4}" presName="connTx" presStyleLbl="parChTrans1D2" presStyleIdx="0" presStyleCnt="2"/>
      <dgm:spPr/>
    </dgm:pt>
    <dgm:pt modelId="{93C119F6-9232-4B70-B933-810B6E604DC6}" type="pres">
      <dgm:prSet presAssocID="{85995911-1894-4F71-AE8E-A6B25B78118A}" presName="root2" presStyleCnt="0"/>
      <dgm:spPr/>
    </dgm:pt>
    <dgm:pt modelId="{628B03C1-2108-40C1-A7E4-4B0B7D9A765A}" type="pres">
      <dgm:prSet presAssocID="{85995911-1894-4F71-AE8E-A6B25B78118A}" presName="LevelTwoTextNode" presStyleLbl="node2" presStyleIdx="0" presStyleCnt="2" custScaleX="205629">
        <dgm:presLayoutVars>
          <dgm:chPref val="3"/>
        </dgm:presLayoutVars>
      </dgm:prSet>
      <dgm:spPr/>
    </dgm:pt>
    <dgm:pt modelId="{DE6A4C16-DA2C-4842-A2E5-95665741A4CB}" type="pres">
      <dgm:prSet presAssocID="{85995911-1894-4F71-AE8E-A6B25B78118A}" presName="level3hierChild" presStyleCnt="0"/>
      <dgm:spPr/>
    </dgm:pt>
    <dgm:pt modelId="{C199F4D7-3ABA-4133-A056-BAEF2F3D776A}" type="pres">
      <dgm:prSet presAssocID="{1BEC9317-B8FA-43BA-A024-16BD87405BDF}" presName="conn2-1" presStyleLbl="parChTrans1D3" presStyleIdx="0" presStyleCnt="2"/>
      <dgm:spPr/>
    </dgm:pt>
    <dgm:pt modelId="{BED972BE-9382-46A5-8E28-56C743AB9470}" type="pres">
      <dgm:prSet presAssocID="{1BEC9317-B8FA-43BA-A024-16BD87405BDF}" presName="connTx" presStyleLbl="parChTrans1D3" presStyleIdx="0" presStyleCnt="2"/>
      <dgm:spPr/>
    </dgm:pt>
    <dgm:pt modelId="{AC1FF78B-23C8-4221-8C2E-6F8E7B793D0D}" type="pres">
      <dgm:prSet presAssocID="{F99C1447-D33C-4477-855C-2A65CF4D9B9E}" presName="root2" presStyleCnt="0"/>
      <dgm:spPr/>
    </dgm:pt>
    <dgm:pt modelId="{3C6B2C48-3092-4773-ACB2-D38B34F145FF}" type="pres">
      <dgm:prSet presAssocID="{F99C1447-D33C-4477-855C-2A65CF4D9B9E}" presName="LevelTwoTextNode" presStyleLbl="node3" presStyleIdx="0" presStyleCnt="2" custScaleX="213661">
        <dgm:presLayoutVars>
          <dgm:chPref val="3"/>
        </dgm:presLayoutVars>
      </dgm:prSet>
      <dgm:spPr>
        <a:xfrm>
          <a:off x="7320795" y="1570"/>
          <a:ext cx="3990226" cy="933775"/>
        </a:xfrm>
        <a:prstGeom prst="roundRect">
          <a:avLst>
            <a:gd name="adj" fmla="val 10000"/>
          </a:avLst>
        </a:prstGeom>
      </dgm:spPr>
    </dgm:pt>
    <dgm:pt modelId="{6EBC0FC8-BC33-4791-8399-5104A2398C85}" type="pres">
      <dgm:prSet presAssocID="{F99C1447-D33C-4477-855C-2A65CF4D9B9E}" presName="level3hierChild" presStyleCnt="0"/>
      <dgm:spPr/>
    </dgm:pt>
    <dgm:pt modelId="{80EEE3D0-C2C4-40CE-9E73-DCDA5330CD5E}" type="pres">
      <dgm:prSet presAssocID="{9044E686-5B61-4C2D-8B96-C8713EBF41F2}" presName="conn2-1" presStyleLbl="parChTrans1D2" presStyleIdx="1" presStyleCnt="2"/>
      <dgm:spPr/>
    </dgm:pt>
    <dgm:pt modelId="{EBF60E2B-D7B6-441D-9E5B-8D131031E6B4}" type="pres">
      <dgm:prSet presAssocID="{9044E686-5B61-4C2D-8B96-C8713EBF41F2}" presName="connTx" presStyleLbl="parChTrans1D2" presStyleIdx="1" presStyleCnt="2"/>
      <dgm:spPr/>
    </dgm:pt>
    <dgm:pt modelId="{70FB7F6B-257A-4E1D-B1C3-48C912871D58}" type="pres">
      <dgm:prSet presAssocID="{E98A318D-56BC-420B-BE44-80E270D5BCB8}" presName="root2" presStyleCnt="0"/>
      <dgm:spPr/>
    </dgm:pt>
    <dgm:pt modelId="{DD8FD213-494A-48EE-8B01-6F55637C1A93}" type="pres">
      <dgm:prSet presAssocID="{E98A318D-56BC-420B-BE44-80E270D5BCB8}" presName="LevelTwoTextNode" presStyleLbl="node2" presStyleIdx="1" presStyleCnt="2" custScaleX="205629">
        <dgm:presLayoutVars>
          <dgm:chPref val="3"/>
        </dgm:presLayoutVars>
      </dgm:prSet>
      <dgm:spPr>
        <a:xfrm>
          <a:off x="2733550" y="1075411"/>
          <a:ext cx="3840224" cy="933775"/>
        </a:xfrm>
        <a:prstGeom prst="roundRect">
          <a:avLst>
            <a:gd name="adj" fmla="val 10000"/>
          </a:avLst>
        </a:prstGeom>
      </dgm:spPr>
    </dgm:pt>
    <dgm:pt modelId="{26FADEA3-4FFA-48CA-A32A-5DC57A66F017}" type="pres">
      <dgm:prSet presAssocID="{E98A318D-56BC-420B-BE44-80E270D5BCB8}" presName="level3hierChild" presStyleCnt="0"/>
      <dgm:spPr/>
    </dgm:pt>
    <dgm:pt modelId="{BA0379AC-B5CE-4DE2-9563-54FF42A75FD8}" type="pres">
      <dgm:prSet presAssocID="{DB0606CE-40C2-429D-9064-7E291E09681A}" presName="conn2-1" presStyleLbl="parChTrans1D3" presStyleIdx="1" presStyleCnt="2"/>
      <dgm:spPr/>
    </dgm:pt>
    <dgm:pt modelId="{C0D34084-2F90-4BBB-82B6-EB5A52321E48}" type="pres">
      <dgm:prSet presAssocID="{DB0606CE-40C2-429D-9064-7E291E09681A}" presName="connTx" presStyleLbl="parChTrans1D3" presStyleIdx="1" presStyleCnt="2"/>
      <dgm:spPr/>
    </dgm:pt>
    <dgm:pt modelId="{92A19BB0-51BD-486C-B4C6-74A6A2D774CD}" type="pres">
      <dgm:prSet presAssocID="{B904CCEF-3586-4648-949A-A1BA8C9AE086}" presName="root2" presStyleCnt="0"/>
      <dgm:spPr/>
    </dgm:pt>
    <dgm:pt modelId="{5EF5C1E4-06C3-494E-AC3C-15D7B9D016A6}" type="pres">
      <dgm:prSet presAssocID="{B904CCEF-3586-4648-949A-A1BA8C9AE086}" presName="LevelTwoTextNode" presStyleLbl="node3" presStyleIdx="1" presStyleCnt="2" custScaleX="213661">
        <dgm:presLayoutVars>
          <dgm:chPref val="3"/>
        </dgm:presLayoutVars>
      </dgm:prSet>
      <dgm:spPr/>
    </dgm:pt>
    <dgm:pt modelId="{BE9538BA-A361-4FF2-A464-D0321EBD273A}" type="pres">
      <dgm:prSet presAssocID="{B904CCEF-3586-4648-949A-A1BA8C9AE086}" presName="level3hierChild" presStyleCnt="0"/>
      <dgm:spPr/>
    </dgm:pt>
  </dgm:ptLst>
  <dgm:cxnLst>
    <dgm:cxn modelId="{BB0A1E2E-FB0D-417C-B276-B0E4EE790623}" type="presOf" srcId="{DB0606CE-40C2-429D-9064-7E291E09681A}" destId="{BA0379AC-B5CE-4DE2-9563-54FF42A75FD8}" srcOrd="0" destOrd="0" presId="urn:microsoft.com/office/officeart/2005/8/layout/hierarchy2"/>
    <dgm:cxn modelId="{D66B2630-B638-4AA9-B61E-CB2F95E16C35}" type="presOf" srcId="{85995911-1894-4F71-AE8E-A6B25B78118A}" destId="{628B03C1-2108-40C1-A7E4-4B0B7D9A765A}" srcOrd="0" destOrd="0" presId="urn:microsoft.com/office/officeart/2005/8/layout/hierarchy2"/>
    <dgm:cxn modelId="{E7C22E35-FDF0-44CB-8BA0-0E255EB50134}" type="presOf" srcId="{9044E686-5B61-4C2D-8B96-C8713EBF41F2}" destId="{EBF60E2B-D7B6-441D-9E5B-8D131031E6B4}" srcOrd="1" destOrd="0" presId="urn:microsoft.com/office/officeart/2005/8/layout/hierarchy2"/>
    <dgm:cxn modelId="{1BDF9138-7C7C-45C9-988D-11E09734C13D}" srcId="{F9DFA28A-BF5B-401A-9BB1-56F39DC972B9}" destId="{85995911-1894-4F71-AE8E-A6B25B78118A}" srcOrd="0" destOrd="0" parTransId="{7B7E8364-3528-48D2-8DB9-B773A42F43F4}" sibTransId="{0A513791-236D-454D-987E-D749B2510A02}"/>
    <dgm:cxn modelId="{7E4C0039-B20E-413E-B576-51E472BEA334}" type="presOf" srcId="{DB0606CE-40C2-429D-9064-7E291E09681A}" destId="{C0D34084-2F90-4BBB-82B6-EB5A52321E48}" srcOrd="1" destOrd="0" presId="urn:microsoft.com/office/officeart/2005/8/layout/hierarchy2"/>
    <dgm:cxn modelId="{157A2539-26C6-40F2-9912-CAF6BB7D3D18}" type="presOf" srcId="{E98A318D-56BC-420B-BE44-80E270D5BCB8}" destId="{DD8FD213-494A-48EE-8B01-6F55637C1A93}" srcOrd="0" destOrd="0" presId="urn:microsoft.com/office/officeart/2005/8/layout/hierarchy2"/>
    <dgm:cxn modelId="{0C2CFF3F-7C95-4B48-BBA7-93436CC28D44}" srcId="{E98A318D-56BC-420B-BE44-80E270D5BCB8}" destId="{B904CCEF-3586-4648-949A-A1BA8C9AE086}" srcOrd="0" destOrd="0" parTransId="{DB0606CE-40C2-429D-9064-7E291E09681A}" sibTransId="{55997BC0-E890-4CD8-9C3B-3A698D1BBC6C}"/>
    <dgm:cxn modelId="{212DCD47-D350-468B-8AFB-F97F1B6BAC71}" type="presOf" srcId="{7B7E8364-3528-48D2-8DB9-B773A42F43F4}" destId="{AB0CBB47-E424-47FF-8AD8-BA5C37AA2D98}" srcOrd="0" destOrd="0" presId="urn:microsoft.com/office/officeart/2005/8/layout/hierarchy2"/>
    <dgm:cxn modelId="{C87AC763-1183-41A8-8392-1BD986FCE76C}" type="presOf" srcId="{1BEC9317-B8FA-43BA-A024-16BD87405BDF}" destId="{BED972BE-9382-46A5-8E28-56C743AB9470}" srcOrd="1" destOrd="0" presId="urn:microsoft.com/office/officeart/2005/8/layout/hierarchy2"/>
    <dgm:cxn modelId="{2EB74668-080B-48F3-A196-E012F6ECF220}" type="presOf" srcId="{1BEC9317-B8FA-43BA-A024-16BD87405BDF}" destId="{C199F4D7-3ABA-4133-A056-BAEF2F3D776A}" srcOrd="0" destOrd="0" presId="urn:microsoft.com/office/officeart/2005/8/layout/hierarchy2"/>
    <dgm:cxn modelId="{AFA8E77A-027F-46C4-A6B6-69C732DD2596}" srcId="{85995911-1894-4F71-AE8E-A6B25B78118A}" destId="{F99C1447-D33C-4477-855C-2A65CF4D9B9E}" srcOrd="0" destOrd="0" parTransId="{1BEC9317-B8FA-43BA-A024-16BD87405BDF}" sibTransId="{DD6B1051-7BC4-4E4B-B03D-05B8D6895E83}"/>
    <dgm:cxn modelId="{B6B2507E-A1CC-4F92-8291-9038498FA3E0}" srcId="{F9DFA28A-BF5B-401A-9BB1-56F39DC972B9}" destId="{E98A318D-56BC-420B-BE44-80E270D5BCB8}" srcOrd="1" destOrd="0" parTransId="{9044E686-5B61-4C2D-8B96-C8713EBF41F2}" sibTransId="{F004E0F4-C2F1-46AC-9824-EEDA8742C466}"/>
    <dgm:cxn modelId="{9A0B5C90-411C-456F-84BC-044C54C2F119}" type="presOf" srcId="{9044E686-5B61-4C2D-8B96-C8713EBF41F2}" destId="{80EEE3D0-C2C4-40CE-9E73-DCDA5330CD5E}" srcOrd="0" destOrd="0" presId="urn:microsoft.com/office/officeart/2005/8/layout/hierarchy2"/>
    <dgm:cxn modelId="{243F8A94-88B1-4670-AB09-7F852993941F}" type="presOf" srcId="{7B7E8364-3528-48D2-8DB9-B773A42F43F4}" destId="{8C783402-9636-47DB-A793-D62A585D92FC}" srcOrd="1" destOrd="0" presId="urn:microsoft.com/office/officeart/2005/8/layout/hierarchy2"/>
    <dgm:cxn modelId="{F013D69C-5630-4494-805E-D585615A56D2}" srcId="{05AC8D1E-1953-47B6-9016-4B99292F39AA}" destId="{F9DFA28A-BF5B-401A-9BB1-56F39DC972B9}" srcOrd="0" destOrd="0" parTransId="{DF5E3D33-A2CF-4869-85ED-0C87C7738BA8}" sibTransId="{79E13588-E518-443D-84FA-3B1824AE8DCA}"/>
    <dgm:cxn modelId="{111A43BE-1EE6-44E2-B04F-389BB5A42E08}" type="presOf" srcId="{F9DFA28A-BF5B-401A-9BB1-56F39DC972B9}" destId="{D5F7F02B-7B32-409D-B1E5-52F31BD4F3BD}" srcOrd="0" destOrd="0" presId="urn:microsoft.com/office/officeart/2005/8/layout/hierarchy2"/>
    <dgm:cxn modelId="{440194CD-5462-4880-8464-7E605FCA4978}" type="presOf" srcId="{05AC8D1E-1953-47B6-9016-4B99292F39AA}" destId="{0CA87591-E608-4B31-B52D-503491D42A2F}" srcOrd="0" destOrd="0" presId="urn:microsoft.com/office/officeart/2005/8/layout/hierarchy2"/>
    <dgm:cxn modelId="{92F116EA-85AF-481B-A2AF-1E8807C6CC50}" type="presOf" srcId="{F99C1447-D33C-4477-855C-2A65CF4D9B9E}" destId="{3C6B2C48-3092-4773-ACB2-D38B34F145FF}" srcOrd="0" destOrd="0" presId="urn:microsoft.com/office/officeart/2005/8/layout/hierarchy2"/>
    <dgm:cxn modelId="{8FAD03F4-67A4-4389-B418-B53D6DF07479}" type="presOf" srcId="{B904CCEF-3586-4648-949A-A1BA8C9AE086}" destId="{5EF5C1E4-06C3-494E-AC3C-15D7B9D016A6}" srcOrd="0" destOrd="0" presId="urn:microsoft.com/office/officeart/2005/8/layout/hierarchy2"/>
    <dgm:cxn modelId="{9E200309-592D-44E6-9EA5-9FE6B90983A4}" type="presParOf" srcId="{0CA87591-E608-4B31-B52D-503491D42A2F}" destId="{D40D2521-2906-4D24-B382-B2735FAFCAF1}" srcOrd="0" destOrd="0" presId="urn:microsoft.com/office/officeart/2005/8/layout/hierarchy2"/>
    <dgm:cxn modelId="{C86F4390-28BD-4449-8664-6DBB1A91F879}" type="presParOf" srcId="{D40D2521-2906-4D24-B382-B2735FAFCAF1}" destId="{D5F7F02B-7B32-409D-B1E5-52F31BD4F3BD}" srcOrd="0" destOrd="0" presId="urn:microsoft.com/office/officeart/2005/8/layout/hierarchy2"/>
    <dgm:cxn modelId="{F0436238-ADBD-44A5-BB57-0E9D1B8FF9B0}" type="presParOf" srcId="{D40D2521-2906-4D24-B382-B2735FAFCAF1}" destId="{9D16E16A-B058-4976-85A5-C5E1D529C74F}" srcOrd="1" destOrd="0" presId="urn:microsoft.com/office/officeart/2005/8/layout/hierarchy2"/>
    <dgm:cxn modelId="{80A89EAE-F18F-429F-808F-113862035C38}" type="presParOf" srcId="{9D16E16A-B058-4976-85A5-C5E1D529C74F}" destId="{AB0CBB47-E424-47FF-8AD8-BA5C37AA2D98}" srcOrd="0" destOrd="0" presId="urn:microsoft.com/office/officeart/2005/8/layout/hierarchy2"/>
    <dgm:cxn modelId="{4DDE9144-C6EB-4835-B18A-0734414335D3}" type="presParOf" srcId="{AB0CBB47-E424-47FF-8AD8-BA5C37AA2D98}" destId="{8C783402-9636-47DB-A793-D62A585D92FC}" srcOrd="0" destOrd="0" presId="urn:microsoft.com/office/officeart/2005/8/layout/hierarchy2"/>
    <dgm:cxn modelId="{7A4DFBAE-7BC5-4BA5-8AFA-08BFF18517C3}" type="presParOf" srcId="{9D16E16A-B058-4976-85A5-C5E1D529C74F}" destId="{93C119F6-9232-4B70-B933-810B6E604DC6}" srcOrd="1" destOrd="0" presId="urn:microsoft.com/office/officeart/2005/8/layout/hierarchy2"/>
    <dgm:cxn modelId="{80695D82-A78F-4020-B392-83AEF1EE959D}" type="presParOf" srcId="{93C119F6-9232-4B70-B933-810B6E604DC6}" destId="{628B03C1-2108-40C1-A7E4-4B0B7D9A765A}" srcOrd="0" destOrd="0" presId="urn:microsoft.com/office/officeart/2005/8/layout/hierarchy2"/>
    <dgm:cxn modelId="{7B617830-5734-45F8-B90A-455274E3F4FF}" type="presParOf" srcId="{93C119F6-9232-4B70-B933-810B6E604DC6}" destId="{DE6A4C16-DA2C-4842-A2E5-95665741A4CB}" srcOrd="1" destOrd="0" presId="urn:microsoft.com/office/officeart/2005/8/layout/hierarchy2"/>
    <dgm:cxn modelId="{457F1C91-895C-4A4D-9EE6-B77F1951ADC4}" type="presParOf" srcId="{DE6A4C16-DA2C-4842-A2E5-95665741A4CB}" destId="{C199F4D7-3ABA-4133-A056-BAEF2F3D776A}" srcOrd="0" destOrd="0" presId="urn:microsoft.com/office/officeart/2005/8/layout/hierarchy2"/>
    <dgm:cxn modelId="{BEF3A8E5-3CB7-484B-AA2F-2168B89441DE}" type="presParOf" srcId="{C199F4D7-3ABA-4133-A056-BAEF2F3D776A}" destId="{BED972BE-9382-46A5-8E28-56C743AB9470}" srcOrd="0" destOrd="0" presId="urn:microsoft.com/office/officeart/2005/8/layout/hierarchy2"/>
    <dgm:cxn modelId="{56F6BA02-5C20-4C51-A94B-6A412E7EB4CB}" type="presParOf" srcId="{DE6A4C16-DA2C-4842-A2E5-95665741A4CB}" destId="{AC1FF78B-23C8-4221-8C2E-6F8E7B793D0D}" srcOrd="1" destOrd="0" presId="urn:microsoft.com/office/officeart/2005/8/layout/hierarchy2"/>
    <dgm:cxn modelId="{6DC9AE01-F08A-43B8-8652-E69B81269739}" type="presParOf" srcId="{AC1FF78B-23C8-4221-8C2E-6F8E7B793D0D}" destId="{3C6B2C48-3092-4773-ACB2-D38B34F145FF}" srcOrd="0" destOrd="0" presId="urn:microsoft.com/office/officeart/2005/8/layout/hierarchy2"/>
    <dgm:cxn modelId="{EF6F5E4B-00C6-4F4F-9A9F-C98D842BBDDB}" type="presParOf" srcId="{AC1FF78B-23C8-4221-8C2E-6F8E7B793D0D}" destId="{6EBC0FC8-BC33-4791-8399-5104A2398C85}" srcOrd="1" destOrd="0" presId="urn:microsoft.com/office/officeart/2005/8/layout/hierarchy2"/>
    <dgm:cxn modelId="{C8EEB803-0322-4D6C-A551-F7DEF318EDA7}" type="presParOf" srcId="{9D16E16A-B058-4976-85A5-C5E1D529C74F}" destId="{80EEE3D0-C2C4-40CE-9E73-DCDA5330CD5E}" srcOrd="2" destOrd="0" presId="urn:microsoft.com/office/officeart/2005/8/layout/hierarchy2"/>
    <dgm:cxn modelId="{706F7D0C-4C6B-4E9B-B2EF-045090BDE50B}" type="presParOf" srcId="{80EEE3D0-C2C4-40CE-9E73-DCDA5330CD5E}" destId="{EBF60E2B-D7B6-441D-9E5B-8D131031E6B4}" srcOrd="0" destOrd="0" presId="urn:microsoft.com/office/officeart/2005/8/layout/hierarchy2"/>
    <dgm:cxn modelId="{BB9B6E35-5020-4EEE-AF5C-E4B7BF1314B3}" type="presParOf" srcId="{9D16E16A-B058-4976-85A5-C5E1D529C74F}" destId="{70FB7F6B-257A-4E1D-B1C3-48C912871D58}" srcOrd="3" destOrd="0" presId="urn:microsoft.com/office/officeart/2005/8/layout/hierarchy2"/>
    <dgm:cxn modelId="{DF77CCE4-7723-4C0D-9FEB-57E97EB230A5}" type="presParOf" srcId="{70FB7F6B-257A-4E1D-B1C3-48C912871D58}" destId="{DD8FD213-494A-48EE-8B01-6F55637C1A93}" srcOrd="0" destOrd="0" presId="urn:microsoft.com/office/officeart/2005/8/layout/hierarchy2"/>
    <dgm:cxn modelId="{9FFD18C8-F857-4BD0-A3A9-FB7F776A29BA}" type="presParOf" srcId="{70FB7F6B-257A-4E1D-B1C3-48C912871D58}" destId="{26FADEA3-4FFA-48CA-A32A-5DC57A66F017}" srcOrd="1" destOrd="0" presId="urn:microsoft.com/office/officeart/2005/8/layout/hierarchy2"/>
    <dgm:cxn modelId="{CFFD78BD-59D2-4B11-A67E-59B9F745B8C3}" type="presParOf" srcId="{26FADEA3-4FFA-48CA-A32A-5DC57A66F017}" destId="{BA0379AC-B5CE-4DE2-9563-54FF42A75FD8}" srcOrd="0" destOrd="0" presId="urn:microsoft.com/office/officeart/2005/8/layout/hierarchy2"/>
    <dgm:cxn modelId="{CB2CA084-5ACE-49C1-BBD3-4F91639640CB}" type="presParOf" srcId="{BA0379AC-B5CE-4DE2-9563-54FF42A75FD8}" destId="{C0D34084-2F90-4BBB-82B6-EB5A52321E48}" srcOrd="0" destOrd="0" presId="urn:microsoft.com/office/officeart/2005/8/layout/hierarchy2"/>
    <dgm:cxn modelId="{CF5F0C9F-FD61-4737-80FC-9007404691A0}" type="presParOf" srcId="{26FADEA3-4FFA-48CA-A32A-5DC57A66F017}" destId="{92A19BB0-51BD-486C-B4C6-74A6A2D774CD}" srcOrd="1" destOrd="0" presId="urn:microsoft.com/office/officeart/2005/8/layout/hierarchy2"/>
    <dgm:cxn modelId="{DA0A1380-8D10-4BE5-A523-B835A097F436}" type="presParOf" srcId="{92A19BB0-51BD-486C-B4C6-74A6A2D774CD}" destId="{5EF5C1E4-06C3-494E-AC3C-15D7B9D016A6}" srcOrd="0" destOrd="0" presId="urn:microsoft.com/office/officeart/2005/8/layout/hierarchy2"/>
    <dgm:cxn modelId="{E07DDCA2-B8E2-4963-ABBA-8049C1F06FA7}" type="presParOf" srcId="{92A19BB0-51BD-486C-B4C6-74A6A2D774CD}" destId="{BE9538BA-A361-4FF2-A464-D0321EBD273A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A6B8DEA-5014-4718-A8EE-AE3580F0BBEE}" type="doc">
      <dgm:prSet loTypeId="urn:microsoft.com/office/officeart/2005/8/layout/hList6" loCatId="list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es-ES"/>
        </a:p>
      </dgm:t>
    </dgm:pt>
    <dgm:pt modelId="{E5CFAD89-08CF-4C58-817B-7EE8196F0107}">
      <dgm:prSet custT="1"/>
      <dgm:spPr>
        <a:solidFill>
          <a:schemeClr val="accent4">
            <a:lumMod val="50000"/>
          </a:schemeClr>
        </a:solidFill>
      </dgm:spPr>
      <dgm:t>
        <a:bodyPr/>
        <a:lstStyle/>
        <a:p>
          <a:r>
            <a:rPr lang="es-ES" sz="2000" b="1" dirty="0"/>
            <a:t>Ci diede vita, perdonandoci i </a:t>
          </a:r>
          <a:r>
            <a:rPr lang="es-ES" sz="2000" b="1" dirty="0" err="1"/>
            <a:t>peccati</a:t>
          </a:r>
          <a:r>
            <a:rPr lang="es-ES" sz="2000" b="1" dirty="0"/>
            <a:t> (Cl 2:13)</a:t>
          </a:r>
        </a:p>
      </dgm:t>
    </dgm:pt>
    <dgm:pt modelId="{249BE228-72AD-4782-A29D-0A2CC46E1FAF}" type="parTrans" cxnId="{35D8F171-33B1-4ED9-B11E-8DBF35019808}">
      <dgm:prSet/>
      <dgm:spPr/>
      <dgm:t>
        <a:bodyPr/>
        <a:lstStyle/>
        <a:p>
          <a:endParaRPr lang="es-ES" sz="2000" b="1"/>
        </a:p>
      </dgm:t>
    </dgm:pt>
    <dgm:pt modelId="{F3E369D6-F802-4AB6-9BC5-88E8EF138DB5}" type="sibTrans" cxnId="{35D8F171-33B1-4ED9-B11E-8DBF35019808}">
      <dgm:prSet/>
      <dgm:spPr/>
      <dgm:t>
        <a:bodyPr/>
        <a:lstStyle/>
        <a:p>
          <a:endParaRPr lang="es-ES" sz="2000" b="1"/>
        </a:p>
      </dgm:t>
    </dgm:pt>
    <dgm:pt modelId="{B2957AB7-BB08-4754-B299-2AFE02CDEC39}">
      <dgm:prSet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es-ES" sz="2000" b="1" dirty="0">
              <a:solidFill>
                <a:schemeClr val="bg1"/>
              </a:solidFill>
            </a:rPr>
            <a:t>Annullò l’atto dei decreti che ci era contrario (Cl 2:14)</a:t>
          </a:r>
        </a:p>
      </dgm:t>
    </dgm:pt>
    <dgm:pt modelId="{F4AEE23E-C3E6-4506-A622-5C89BA94B4C7}" type="parTrans" cxnId="{D8739C07-DCFF-4E95-9B07-95C69756C21F}">
      <dgm:prSet/>
      <dgm:spPr/>
      <dgm:t>
        <a:bodyPr/>
        <a:lstStyle/>
        <a:p>
          <a:endParaRPr lang="es-ES" sz="2000" b="1"/>
        </a:p>
      </dgm:t>
    </dgm:pt>
    <dgm:pt modelId="{E2789D54-0578-4D47-86CD-76ED096145D0}" type="sibTrans" cxnId="{D8739C07-DCFF-4E95-9B07-95C69756C21F}">
      <dgm:prSet/>
      <dgm:spPr/>
      <dgm:t>
        <a:bodyPr/>
        <a:lstStyle/>
        <a:p>
          <a:endParaRPr lang="es-ES" sz="2000" b="1"/>
        </a:p>
      </dgm:t>
    </dgm:pt>
    <dgm:pt modelId="{6E158DCC-FDF0-4076-867B-C63F36CAD1C7}">
      <dgm:prSet custT="1"/>
      <dgm:spPr>
        <a:solidFill>
          <a:schemeClr val="accent6">
            <a:lumMod val="50000"/>
          </a:schemeClr>
        </a:solidFill>
      </dgm:spPr>
      <dgm:t>
        <a:bodyPr/>
        <a:lstStyle/>
        <a:p>
          <a:r>
            <a:rPr lang="es-ES" sz="2000" b="1" dirty="0">
              <a:solidFill>
                <a:schemeClr val="bg1"/>
              </a:solidFill>
            </a:rPr>
            <a:t>Trionfò sui principati e le potestà del male (Cl 2:15)</a:t>
          </a:r>
        </a:p>
      </dgm:t>
    </dgm:pt>
    <dgm:pt modelId="{A086A035-6E1B-4ACB-BFFF-829CBABCD0F4}" type="parTrans" cxnId="{9D3540F4-0139-439E-A7FD-0BB01B2AAEF2}">
      <dgm:prSet/>
      <dgm:spPr/>
      <dgm:t>
        <a:bodyPr/>
        <a:lstStyle/>
        <a:p>
          <a:endParaRPr lang="es-ES" sz="2000" b="1"/>
        </a:p>
      </dgm:t>
    </dgm:pt>
    <dgm:pt modelId="{7C06186A-AF09-4559-B4CF-C880C2C42E99}" type="sibTrans" cxnId="{9D3540F4-0139-439E-A7FD-0BB01B2AAEF2}">
      <dgm:prSet/>
      <dgm:spPr/>
      <dgm:t>
        <a:bodyPr/>
        <a:lstStyle/>
        <a:p>
          <a:endParaRPr lang="es-ES" sz="2000" b="1"/>
        </a:p>
      </dgm:t>
    </dgm:pt>
    <dgm:pt modelId="{958CB4E6-292E-41C3-A4E5-97395F4CD32F}" type="pres">
      <dgm:prSet presAssocID="{DA6B8DEA-5014-4718-A8EE-AE3580F0BBEE}" presName="Name0" presStyleCnt="0">
        <dgm:presLayoutVars>
          <dgm:dir/>
          <dgm:resizeHandles val="exact"/>
        </dgm:presLayoutVars>
      </dgm:prSet>
      <dgm:spPr/>
    </dgm:pt>
    <dgm:pt modelId="{FA2F0043-86EB-4077-8019-74B6E61C50F6}" type="pres">
      <dgm:prSet presAssocID="{E5CFAD89-08CF-4C58-817B-7EE8196F0107}" presName="node" presStyleLbl="node1" presStyleIdx="0" presStyleCnt="3">
        <dgm:presLayoutVars>
          <dgm:bulletEnabled val="1"/>
        </dgm:presLayoutVars>
      </dgm:prSet>
      <dgm:spPr/>
    </dgm:pt>
    <dgm:pt modelId="{E11E570A-9DA9-4395-AB93-7465EECFB39E}" type="pres">
      <dgm:prSet presAssocID="{F3E369D6-F802-4AB6-9BC5-88E8EF138DB5}" presName="sibTrans" presStyleCnt="0"/>
      <dgm:spPr/>
    </dgm:pt>
    <dgm:pt modelId="{B885D748-65CB-4770-8E25-553E448535E9}" type="pres">
      <dgm:prSet presAssocID="{B2957AB7-BB08-4754-B299-2AFE02CDEC39}" presName="node" presStyleLbl="node1" presStyleIdx="1" presStyleCnt="3">
        <dgm:presLayoutVars>
          <dgm:bulletEnabled val="1"/>
        </dgm:presLayoutVars>
      </dgm:prSet>
      <dgm:spPr/>
    </dgm:pt>
    <dgm:pt modelId="{69B0818E-F39D-4B5B-A468-2D15A2C3F4F2}" type="pres">
      <dgm:prSet presAssocID="{E2789D54-0578-4D47-86CD-76ED096145D0}" presName="sibTrans" presStyleCnt="0"/>
      <dgm:spPr/>
    </dgm:pt>
    <dgm:pt modelId="{166E1F6B-A796-46A3-907A-6DDF004D0C02}" type="pres">
      <dgm:prSet presAssocID="{6E158DCC-FDF0-4076-867B-C63F36CAD1C7}" presName="node" presStyleLbl="node1" presStyleIdx="2" presStyleCnt="3">
        <dgm:presLayoutVars>
          <dgm:bulletEnabled val="1"/>
        </dgm:presLayoutVars>
      </dgm:prSet>
      <dgm:spPr/>
    </dgm:pt>
  </dgm:ptLst>
  <dgm:cxnLst>
    <dgm:cxn modelId="{D8739C07-DCFF-4E95-9B07-95C69756C21F}" srcId="{DA6B8DEA-5014-4718-A8EE-AE3580F0BBEE}" destId="{B2957AB7-BB08-4754-B299-2AFE02CDEC39}" srcOrd="1" destOrd="0" parTransId="{F4AEE23E-C3E6-4506-A622-5C89BA94B4C7}" sibTransId="{E2789D54-0578-4D47-86CD-76ED096145D0}"/>
    <dgm:cxn modelId="{8882D16A-0C26-4927-AC82-00A0576C86BC}" type="presOf" srcId="{6E158DCC-FDF0-4076-867B-C63F36CAD1C7}" destId="{166E1F6B-A796-46A3-907A-6DDF004D0C02}" srcOrd="0" destOrd="0" presId="urn:microsoft.com/office/officeart/2005/8/layout/hList6"/>
    <dgm:cxn modelId="{35D8F171-33B1-4ED9-B11E-8DBF35019808}" srcId="{DA6B8DEA-5014-4718-A8EE-AE3580F0BBEE}" destId="{E5CFAD89-08CF-4C58-817B-7EE8196F0107}" srcOrd="0" destOrd="0" parTransId="{249BE228-72AD-4782-A29D-0A2CC46E1FAF}" sibTransId="{F3E369D6-F802-4AB6-9BC5-88E8EF138DB5}"/>
    <dgm:cxn modelId="{22E21876-C56E-4FDE-B58B-44B9BF55FE1C}" type="presOf" srcId="{B2957AB7-BB08-4754-B299-2AFE02CDEC39}" destId="{B885D748-65CB-4770-8E25-553E448535E9}" srcOrd="0" destOrd="0" presId="urn:microsoft.com/office/officeart/2005/8/layout/hList6"/>
    <dgm:cxn modelId="{FDD117BF-459B-4F4F-87B8-CC14FC2FF9C7}" type="presOf" srcId="{DA6B8DEA-5014-4718-A8EE-AE3580F0BBEE}" destId="{958CB4E6-292E-41C3-A4E5-97395F4CD32F}" srcOrd="0" destOrd="0" presId="urn:microsoft.com/office/officeart/2005/8/layout/hList6"/>
    <dgm:cxn modelId="{9D3540F4-0139-439E-A7FD-0BB01B2AAEF2}" srcId="{DA6B8DEA-5014-4718-A8EE-AE3580F0BBEE}" destId="{6E158DCC-FDF0-4076-867B-C63F36CAD1C7}" srcOrd="2" destOrd="0" parTransId="{A086A035-6E1B-4ACB-BFFF-829CBABCD0F4}" sibTransId="{7C06186A-AF09-4559-B4CF-C880C2C42E99}"/>
    <dgm:cxn modelId="{E817DDF7-4D0B-42E8-B99C-CC0D10D792AB}" type="presOf" srcId="{E5CFAD89-08CF-4C58-817B-7EE8196F0107}" destId="{FA2F0043-86EB-4077-8019-74B6E61C50F6}" srcOrd="0" destOrd="0" presId="urn:microsoft.com/office/officeart/2005/8/layout/hList6"/>
    <dgm:cxn modelId="{659C3F5B-4294-4142-A33B-14729B6AA376}" type="presParOf" srcId="{958CB4E6-292E-41C3-A4E5-97395F4CD32F}" destId="{FA2F0043-86EB-4077-8019-74B6E61C50F6}" srcOrd="0" destOrd="0" presId="urn:microsoft.com/office/officeart/2005/8/layout/hList6"/>
    <dgm:cxn modelId="{CC6A4F71-108B-4795-974C-75E438631079}" type="presParOf" srcId="{958CB4E6-292E-41C3-A4E5-97395F4CD32F}" destId="{E11E570A-9DA9-4395-AB93-7465EECFB39E}" srcOrd="1" destOrd="0" presId="urn:microsoft.com/office/officeart/2005/8/layout/hList6"/>
    <dgm:cxn modelId="{0886C11C-1D72-4D06-B756-0F29944B3F9C}" type="presParOf" srcId="{958CB4E6-292E-41C3-A4E5-97395F4CD32F}" destId="{B885D748-65CB-4770-8E25-553E448535E9}" srcOrd="2" destOrd="0" presId="urn:microsoft.com/office/officeart/2005/8/layout/hList6"/>
    <dgm:cxn modelId="{4435C870-0ACB-48D7-95C2-83A17BCB47EF}" type="presParOf" srcId="{958CB4E6-292E-41C3-A4E5-97395F4CD32F}" destId="{69B0818E-F39D-4B5B-A468-2D15A2C3F4F2}" srcOrd="3" destOrd="0" presId="urn:microsoft.com/office/officeart/2005/8/layout/hList6"/>
    <dgm:cxn modelId="{AF257D64-3AFD-46E1-8790-E69F451B2EF8}" type="presParOf" srcId="{958CB4E6-292E-41C3-A4E5-97395F4CD32F}" destId="{166E1F6B-A796-46A3-907A-6DDF004D0C02}" srcOrd="4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E216B62-81D2-4063-A82F-38140E139E22}" type="doc">
      <dgm:prSet loTypeId="urn:microsoft.com/office/officeart/2005/8/layout/pList1#1" loCatId="picture" qsTypeId="urn:microsoft.com/office/officeart/2005/8/quickstyle/3d3" qsCatId="3D" csTypeId="urn:microsoft.com/office/officeart/2005/8/colors/accent0_1" csCatId="mainScheme" phldr="1"/>
      <dgm:spPr/>
      <dgm:t>
        <a:bodyPr/>
        <a:lstStyle/>
        <a:p>
          <a:endParaRPr lang="es-ES"/>
        </a:p>
      </dgm:t>
    </dgm:pt>
    <dgm:pt modelId="{ACE0486A-FEEB-4C39-9CF3-B62119BE2580}">
      <dgm:prSet phldrT="[Texto]" phldr="0"/>
      <dgm:spPr/>
      <dgm:t>
        <a:bodyPr/>
        <a:lstStyle/>
        <a:p>
          <a:endParaRPr lang="es-ES" dirty="0"/>
        </a:p>
      </dgm:t>
    </dgm:pt>
    <dgm:pt modelId="{2788FC6E-5CCB-49FF-9821-594122F7B3A0}" type="parTrans" cxnId="{7E91EA5A-6312-4CDE-9102-47E88353D04B}">
      <dgm:prSet/>
      <dgm:spPr/>
      <dgm:t>
        <a:bodyPr/>
        <a:lstStyle/>
        <a:p>
          <a:endParaRPr lang="es-ES"/>
        </a:p>
      </dgm:t>
    </dgm:pt>
    <dgm:pt modelId="{07C698DD-576E-4F80-A37C-E9871A48C320}" type="sibTrans" cxnId="{7E91EA5A-6312-4CDE-9102-47E88353D04B}">
      <dgm:prSet/>
      <dgm:spPr/>
      <dgm:t>
        <a:bodyPr/>
        <a:lstStyle/>
        <a:p>
          <a:endParaRPr lang="es-ES"/>
        </a:p>
      </dgm:t>
    </dgm:pt>
    <dgm:pt modelId="{1C999902-085C-4A90-BE21-4F591E2BB38F}">
      <dgm:prSet phldrT="[Texto]" phldr="0"/>
      <dgm:spPr/>
      <dgm:t>
        <a:bodyPr/>
        <a:lstStyle/>
        <a:p>
          <a:endParaRPr lang="es-ES" dirty="0"/>
        </a:p>
      </dgm:t>
    </dgm:pt>
    <dgm:pt modelId="{EB0AE94C-AD7E-4047-9DA4-5A3338C3DD1A}" type="parTrans" cxnId="{3BF523B5-420F-472F-B8F2-2DA43C190C8F}">
      <dgm:prSet/>
      <dgm:spPr/>
      <dgm:t>
        <a:bodyPr/>
        <a:lstStyle/>
        <a:p>
          <a:endParaRPr lang="es-ES"/>
        </a:p>
      </dgm:t>
    </dgm:pt>
    <dgm:pt modelId="{2B8E8784-4704-4E6F-81E1-436957247718}" type="sibTrans" cxnId="{3BF523B5-420F-472F-B8F2-2DA43C190C8F}">
      <dgm:prSet/>
      <dgm:spPr/>
      <dgm:t>
        <a:bodyPr/>
        <a:lstStyle/>
        <a:p>
          <a:endParaRPr lang="es-ES"/>
        </a:p>
      </dgm:t>
    </dgm:pt>
    <dgm:pt modelId="{C277C4F2-7EA5-48BA-9A24-6E8BDF221B90}">
      <dgm:prSet phldrT="[Texto]" phldr="0"/>
      <dgm:spPr/>
      <dgm:t>
        <a:bodyPr/>
        <a:lstStyle/>
        <a:p>
          <a:endParaRPr lang="es-ES" dirty="0"/>
        </a:p>
      </dgm:t>
    </dgm:pt>
    <dgm:pt modelId="{75396F5A-F7D1-450B-8A64-CBDD9EE86D95}" type="parTrans" cxnId="{E69879A8-4FAA-4705-9FC4-33A02085047E}">
      <dgm:prSet/>
      <dgm:spPr/>
      <dgm:t>
        <a:bodyPr/>
        <a:lstStyle/>
        <a:p>
          <a:endParaRPr lang="es-ES"/>
        </a:p>
      </dgm:t>
    </dgm:pt>
    <dgm:pt modelId="{7CA9C158-4565-4476-83E6-E0D726275277}" type="sibTrans" cxnId="{E69879A8-4FAA-4705-9FC4-33A02085047E}">
      <dgm:prSet/>
      <dgm:spPr/>
      <dgm:t>
        <a:bodyPr/>
        <a:lstStyle/>
        <a:p>
          <a:endParaRPr lang="es-ES"/>
        </a:p>
      </dgm:t>
    </dgm:pt>
    <dgm:pt modelId="{AC404925-A590-45D7-869E-F901CACC66DB}">
      <dgm:prSet phldrT="[Texto]" phldr="0"/>
      <dgm:spPr/>
      <dgm:t>
        <a:bodyPr/>
        <a:lstStyle/>
        <a:p>
          <a:endParaRPr lang="es-ES" dirty="0"/>
        </a:p>
      </dgm:t>
    </dgm:pt>
    <dgm:pt modelId="{E665475F-63E4-4881-9BA1-32510A175EE4}" type="parTrans" cxnId="{C99F6383-716C-4D78-95DE-5C82BE21F34F}">
      <dgm:prSet/>
      <dgm:spPr/>
      <dgm:t>
        <a:bodyPr/>
        <a:lstStyle/>
        <a:p>
          <a:endParaRPr lang="es-ES"/>
        </a:p>
      </dgm:t>
    </dgm:pt>
    <dgm:pt modelId="{A4F8404E-23EC-47C5-92AD-B1658FD42706}" type="sibTrans" cxnId="{C99F6383-716C-4D78-95DE-5C82BE21F34F}">
      <dgm:prSet/>
      <dgm:spPr/>
      <dgm:t>
        <a:bodyPr/>
        <a:lstStyle/>
        <a:p>
          <a:endParaRPr lang="es-ES"/>
        </a:p>
      </dgm:t>
    </dgm:pt>
    <dgm:pt modelId="{39D2C561-D5B8-4B34-A088-4A0D462C73DB}">
      <dgm:prSet phldrT="[Texto]" phldr="0"/>
      <dgm:spPr/>
      <dgm:t>
        <a:bodyPr/>
        <a:lstStyle/>
        <a:p>
          <a:endParaRPr lang="es-ES" dirty="0"/>
        </a:p>
      </dgm:t>
    </dgm:pt>
    <dgm:pt modelId="{CF54D46E-53B3-4AEB-8A3C-2756795F6474}" type="parTrans" cxnId="{0BF938E6-E4DC-4A2B-A946-8C589D2EFEC6}">
      <dgm:prSet/>
      <dgm:spPr/>
      <dgm:t>
        <a:bodyPr/>
        <a:lstStyle/>
        <a:p>
          <a:endParaRPr lang="es-ES"/>
        </a:p>
      </dgm:t>
    </dgm:pt>
    <dgm:pt modelId="{09AE2123-AA89-48BA-B23B-AC6EF3AFAB4F}" type="sibTrans" cxnId="{0BF938E6-E4DC-4A2B-A946-8C589D2EFEC6}">
      <dgm:prSet/>
      <dgm:spPr/>
      <dgm:t>
        <a:bodyPr/>
        <a:lstStyle/>
        <a:p>
          <a:endParaRPr lang="es-ES"/>
        </a:p>
      </dgm:t>
    </dgm:pt>
    <dgm:pt modelId="{B8E4FF29-0FBB-4BDF-A892-53531A1AC21A}">
      <dgm:prSet phldrT="[Texto]" phldr="0"/>
      <dgm:spPr/>
      <dgm:t>
        <a:bodyPr/>
        <a:lstStyle/>
        <a:p>
          <a:endParaRPr lang="es-ES" dirty="0"/>
        </a:p>
      </dgm:t>
    </dgm:pt>
    <dgm:pt modelId="{1D9A5085-92DD-4D1A-ADB0-A182B2E64B66}" type="parTrans" cxnId="{C2EDE8CA-E007-44C3-81B0-1C972F4FB255}">
      <dgm:prSet/>
      <dgm:spPr/>
      <dgm:t>
        <a:bodyPr/>
        <a:lstStyle/>
        <a:p>
          <a:endParaRPr lang="es-ES"/>
        </a:p>
      </dgm:t>
    </dgm:pt>
    <dgm:pt modelId="{ABFA3832-3394-4368-81E7-7A9D62EE6633}" type="sibTrans" cxnId="{C2EDE8CA-E007-44C3-81B0-1C972F4FB255}">
      <dgm:prSet/>
      <dgm:spPr/>
      <dgm:t>
        <a:bodyPr/>
        <a:lstStyle/>
        <a:p>
          <a:endParaRPr lang="es-ES"/>
        </a:p>
      </dgm:t>
    </dgm:pt>
    <dgm:pt modelId="{97D615A6-A8BC-4977-8E00-0AD712A96D04}" type="pres">
      <dgm:prSet presAssocID="{2E216B62-81D2-4063-A82F-38140E139E22}" presName="Name0" presStyleCnt="0">
        <dgm:presLayoutVars>
          <dgm:dir/>
          <dgm:resizeHandles val="exact"/>
        </dgm:presLayoutVars>
      </dgm:prSet>
      <dgm:spPr/>
    </dgm:pt>
    <dgm:pt modelId="{972CE675-2292-4E6F-8122-13D580887FF1}" type="pres">
      <dgm:prSet presAssocID="{ACE0486A-FEEB-4C39-9CF3-B62119BE2580}" presName="compNode" presStyleCnt="0"/>
      <dgm:spPr/>
    </dgm:pt>
    <dgm:pt modelId="{547C4512-5B05-4392-9856-13263D1B9FCF}" type="pres">
      <dgm:prSet presAssocID="{ACE0486A-FEEB-4C39-9CF3-B62119BE2580}" presName="pictRect" presStyleLbl="node1" presStyleIdx="0" presStyleCnt="6" custScaleX="181501" custScaleY="185354"/>
      <dgm:spPr>
        <a:blipFill rotWithShape="1">
          <a:blip xmlns:r="http://schemas.openxmlformats.org/officeDocument/2006/relationships" r:embed="rId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57150" prstMaterial="metal">
          <a:bevelT w="88900" h="203200"/>
          <a:bevelB w="165100" h="254000"/>
          <a:contourClr>
            <a:srgbClr val="C00000"/>
          </a:contourClr>
        </a:sp3d>
      </dgm:spPr>
    </dgm:pt>
    <dgm:pt modelId="{1DA7566C-F914-42F6-B052-567CF5AC7033}" type="pres">
      <dgm:prSet presAssocID="{ACE0486A-FEEB-4C39-9CF3-B62119BE2580}" presName="textRect" presStyleLbl="revTx" presStyleIdx="0" presStyleCnt="6">
        <dgm:presLayoutVars>
          <dgm:bulletEnabled val="1"/>
        </dgm:presLayoutVars>
      </dgm:prSet>
      <dgm:spPr/>
    </dgm:pt>
    <dgm:pt modelId="{1CE05E40-F49E-4DE2-9237-5DDFAA344A59}" type="pres">
      <dgm:prSet presAssocID="{07C698DD-576E-4F80-A37C-E9871A48C320}" presName="sibTrans" presStyleLbl="sibTrans2D1" presStyleIdx="0" presStyleCnt="0"/>
      <dgm:spPr/>
    </dgm:pt>
    <dgm:pt modelId="{D62FB2C4-7BF2-4418-88CB-0A30059F54CB}" type="pres">
      <dgm:prSet presAssocID="{1C999902-085C-4A90-BE21-4F591E2BB38F}" presName="compNode" presStyleCnt="0"/>
      <dgm:spPr/>
    </dgm:pt>
    <dgm:pt modelId="{7945FD5E-A701-4874-A001-AF82D587FC51}" type="pres">
      <dgm:prSet presAssocID="{1C999902-085C-4A90-BE21-4F591E2BB38F}" presName="pictRect" presStyleLbl="node1" presStyleIdx="1" presStyleCnt="6" custScaleX="181501" custScaleY="185354"/>
      <dgm:spPr>
        <a:blipFill rotWithShape="1">
          <a:blip xmlns:r="http://schemas.openxmlformats.org/officeDocument/2006/relationships"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57150" prstMaterial="metal">
          <a:bevelT w="88900" h="203200"/>
          <a:bevelB w="165100" h="254000"/>
          <a:contourClr>
            <a:srgbClr val="FF00FF"/>
          </a:contourClr>
        </a:sp3d>
      </dgm:spPr>
    </dgm:pt>
    <dgm:pt modelId="{784E4417-8847-484C-A826-DB47253FBB59}" type="pres">
      <dgm:prSet presAssocID="{1C999902-085C-4A90-BE21-4F591E2BB38F}" presName="textRect" presStyleLbl="revTx" presStyleIdx="1" presStyleCnt="6">
        <dgm:presLayoutVars>
          <dgm:bulletEnabled val="1"/>
        </dgm:presLayoutVars>
      </dgm:prSet>
      <dgm:spPr/>
    </dgm:pt>
    <dgm:pt modelId="{A103D6AA-D012-4E94-BE5B-E354010C86CF}" type="pres">
      <dgm:prSet presAssocID="{2B8E8784-4704-4E6F-81E1-436957247718}" presName="sibTrans" presStyleLbl="sibTrans2D1" presStyleIdx="0" presStyleCnt="0"/>
      <dgm:spPr/>
    </dgm:pt>
    <dgm:pt modelId="{6FFC1D71-B812-4AEC-8D3C-D5709F26B3A9}" type="pres">
      <dgm:prSet presAssocID="{C277C4F2-7EA5-48BA-9A24-6E8BDF221B90}" presName="compNode" presStyleCnt="0"/>
      <dgm:spPr/>
    </dgm:pt>
    <dgm:pt modelId="{0314DC3B-4182-4D8F-9228-D9A043E34B38}" type="pres">
      <dgm:prSet presAssocID="{C277C4F2-7EA5-48BA-9A24-6E8BDF221B90}" presName="pictRect" presStyleLbl="node1" presStyleIdx="2" presStyleCnt="6" custScaleX="181501" custScaleY="185354"/>
      <dgm:spPr>
        <a:blipFill rotWithShape="1">
          <a:blip xmlns:r="http://schemas.openxmlformats.org/officeDocument/2006/relationships"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57150" prstMaterial="metal">
          <a:bevelT w="88900" h="203200"/>
          <a:bevelB w="165100" h="254000"/>
          <a:contourClr>
            <a:schemeClr val="accent3">
              <a:lumMod val="50000"/>
            </a:schemeClr>
          </a:contourClr>
        </a:sp3d>
      </dgm:spPr>
    </dgm:pt>
    <dgm:pt modelId="{F5762A0A-B850-46A4-8C6A-F11C94C20F7A}" type="pres">
      <dgm:prSet presAssocID="{C277C4F2-7EA5-48BA-9A24-6E8BDF221B90}" presName="textRect" presStyleLbl="revTx" presStyleIdx="2" presStyleCnt="6">
        <dgm:presLayoutVars>
          <dgm:bulletEnabled val="1"/>
        </dgm:presLayoutVars>
      </dgm:prSet>
      <dgm:spPr/>
    </dgm:pt>
    <dgm:pt modelId="{2A340408-713A-4A42-AF9E-02497DD92B2E}" type="pres">
      <dgm:prSet presAssocID="{7CA9C158-4565-4476-83E6-E0D726275277}" presName="sibTrans" presStyleLbl="sibTrans2D1" presStyleIdx="0" presStyleCnt="0"/>
      <dgm:spPr/>
    </dgm:pt>
    <dgm:pt modelId="{9F50E294-91EF-4F4A-BC4B-AE1D27319B8D}" type="pres">
      <dgm:prSet presAssocID="{AC404925-A590-45D7-869E-F901CACC66DB}" presName="compNode" presStyleCnt="0"/>
      <dgm:spPr/>
    </dgm:pt>
    <dgm:pt modelId="{CE230A01-0AEF-45BC-945D-0D58533582D2}" type="pres">
      <dgm:prSet presAssocID="{AC404925-A590-45D7-869E-F901CACC66DB}" presName="pictRect" presStyleLbl="node1" presStyleIdx="3" presStyleCnt="6" custScaleX="181501" custScaleY="185354"/>
      <dgm:spPr>
        <a:blipFill rotWithShape="1">
          <a:blip xmlns:r="http://schemas.openxmlformats.org/officeDocument/2006/relationships"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57150" prstMaterial="metal">
          <a:bevelT w="88900" h="203200"/>
          <a:bevelB w="165100" h="254000"/>
          <a:contourClr>
            <a:schemeClr val="accent1"/>
          </a:contourClr>
        </a:sp3d>
      </dgm:spPr>
    </dgm:pt>
    <dgm:pt modelId="{8F84201A-3AA1-4FBE-88C9-BF3C30473CEE}" type="pres">
      <dgm:prSet presAssocID="{AC404925-A590-45D7-869E-F901CACC66DB}" presName="textRect" presStyleLbl="revTx" presStyleIdx="3" presStyleCnt="6">
        <dgm:presLayoutVars>
          <dgm:bulletEnabled val="1"/>
        </dgm:presLayoutVars>
      </dgm:prSet>
      <dgm:spPr/>
    </dgm:pt>
    <dgm:pt modelId="{AD700C5B-88EE-4141-B80B-376E2C6FF86C}" type="pres">
      <dgm:prSet presAssocID="{A4F8404E-23EC-47C5-92AD-B1658FD42706}" presName="sibTrans" presStyleLbl="sibTrans2D1" presStyleIdx="0" presStyleCnt="0"/>
      <dgm:spPr/>
    </dgm:pt>
    <dgm:pt modelId="{4262A42C-5BBE-4545-B66C-37852E99C774}" type="pres">
      <dgm:prSet presAssocID="{39D2C561-D5B8-4B34-A088-4A0D462C73DB}" presName="compNode" presStyleCnt="0"/>
      <dgm:spPr/>
    </dgm:pt>
    <dgm:pt modelId="{B556CF4F-B2BC-4E79-A0BA-004145EDB459}" type="pres">
      <dgm:prSet presAssocID="{39D2C561-D5B8-4B34-A088-4A0D462C73DB}" presName="pictRect" presStyleLbl="node1" presStyleIdx="4" presStyleCnt="6" custScaleX="181501" custScaleY="185354"/>
      <dgm:spPr>
        <a:blipFill rotWithShape="1">
          <a:blip xmlns:r="http://schemas.openxmlformats.org/officeDocument/2006/relationships"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57150" prstMaterial="metal">
          <a:bevelT w="88900" h="203200"/>
          <a:bevelB w="165100" h="254000"/>
          <a:contourClr>
            <a:schemeClr val="accent5"/>
          </a:contourClr>
        </a:sp3d>
      </dgm:spPr>
    </dgm:pt>
    <dgm:pt modelId="{3C199F49-73B1-4136-A8CA-354853E7105B}" type="pres">
      <dgm:prSet presAssocID="{39D2C561-D5B8-4B34-A088-4A0D462C73DB}" presName="textRect" presStyleLbl="revTx" presStyleIdx="4" presStyleCnt="6">
        <dgm:presLayoutVars>
          <dgm:bulletEnabled val="1"/>
        </dgm:presLayoutVars>
      </dgm:prSet>
      <dgm:spPr/>
    </dgm:pt>
    <dgm:pt modelId="{A7D296C8-6F1C-42AE-801C-1A424CADFFC0}" type="pres">
      <dgm:prSet presAssocID="{09AE2123-AA89-48BA-B23B-AC6EF3AFAB4F}" presName="sibTrans" presStyleLbl="sibTrans2D1" presStyleIdx="0" presStyleCnt="0"/>
      <dgm:spPr/>
    </dgm:pt>
    <dgm:pt modelId="{C7BEFED4-F16D-4951-9C7E-5D219B6E35C2}" type="pres">
      <dgm:prSet presAssocID="{B8E4FF29-0FBB-4BDF-A892-53531A1AC21A}" presName="compNode" presStyleCnt="0"/>
      <dgm:spPr/>
    </dgm:pt>
    <dgm:pt modelId="{FAFB0B8A-437E-49E7-9016-32FEFB2FD855}" type="pres">
      <dgm:prSet presAssocID="{B8E4FF29-0FBB-4BDF-A892-53531A1AC21A}" presName="pictRect" presStyleLbl="node1" presStyleIdx="5" presStyleCnt="6" custScaleX="181501" custScaleY="185354"/>
      <dgm:spPr>
        <a:blipFill dpi="0" rotWithShape="1">
          <a:blip xmlns:r="http://schemas.openxmlformats.org/officeDocument/2006/relationships"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57150" prstMaterial="metal">
          <a:bevelT w="88900" h="203200"/>
          <a:bevelB w="165100" h="254000"/>
          <a:contourClr>
            <a:srgbClr val="002060"/>
          </a:contourClr>
        </a:sp3d>
      </dgm:spPr>
    </dgm:pt>
    <dgm:pt modelId="{BE5306B1-71E2-40C8-8F78-F283EB6ED64D}" type="pres">
      <dgm:prSet presAssocID="{B8E4FF29-0FBB-4BDF-A892-53531A1AC21A}" presName="textRect" presStyleLbl="revTx" presStyleIdx="5" presStyleCnt="6">
        <dgm:presLayoutVars>
          <dgm:bulletEnabled val="1"/>
        </dgm:presLayoutVars>
      </dgm:prSet>
      <dgm:spPr/>
    </dgm:pt>
  </dgm:ptLst>
  <dgm:cxnLst>
    <dgm:cxn modelId="{51209003-A675-409A-9F93-816321704A5B}" type="presOf" srcId="{07C698DD-576E-4F80-A37C-E9871A48C320}" destId="{1CE05E40-F49E-4DE2-9237-5DDFAA344A59}" srcOrd="0" destOrd="0" presId="urn:microsoft.com/office/officeart/2005/8/layout/pList1#1"/>
    <dgm:cxn modelId="{21FEB922-1C62-47FB-B47A-143BEAD6D92B}" type="presOf" srcId="{AC404925-A590-45D7-869E-F901CACC66DB}" destId="{8F84201A-3AA1-4FBE-88C9-BF3C30473CEE}" srcOrd="0" destOrd="0" presId="urn:microsoft.com/office/officeart/2005/8/layout/pList1#1"/>
    <dgm:cxn modelId="{2151C340-3872-41F1-9C7E-D21F5B95943B}" type="presOf" srcId="{2E216B62-81D2-4063-A82F-38140E139E22}" destId="{97D615A6-A8BC-4977-8E00-0AD712A96D04}" srcOrd="0" destOrd="0" presId="urn:microsoft.com/office/officeart/2005/8/layout/pList1#1"/>
    <dgm:cxn modelId="{F0D11C43-6093-4192-8BA9-6112DFB9B21F}" type="presOf" srcId="{B8E4FF29-0FBB-4BDF-A892-53531A1AC21A}" destId="{BE5306B1-71E2-40C8-8F78-F283EB6ED64D}" srcOrd="0" destOrd="0" presId="urn:microsoft.com/office/officeart/2005/8/layout/pList1#1"/>
    <dgm:cxn modelId="{7E91EA5A-6312-4CDE-9102-47E88353D04B}" srcId="{2E216B62-81D2-4063-A82F-38140E139E22}" destId="{ACE0486A-FEEB-4C39-9CF3-B62119BE2580}" srcOrd="0" destOrd="0" parTransId="{2788FC6E-5CCB-49FF-9821-594122F7B3A0}" sibTransId="{07C698DD-576E-4F80-A37C-E9871A48C320}"/>
    <dgm:cxn modelId="{9FE50760-1AF9-4419-AA0E-3B929C321CC2}" type="presOf" srcId="{09AE2123-AA89-48BA-B23B-AC6EF3AFAB4F}" destId="{A7D296C8-6F1C-42AE-801C-1A424CADFFC0}" srcOrd="0" destOrd="0" presId="urn:microsoft.com/office/officeart/2005/8/layout/pList1#1"/>
    <dgm:cxn modelId="{EB61D361-DB69-4C3C-9EC4-F7E2951A69C3}" type="presOf" srcId="{ACE0486A-FEEB-4C39-9CF3-B62119BE2580}" destId="{1DA7566C-F914-42F6-B052-567CF5AC7033}" srcOrd="0" destOrd="0" presId="urn:microsoft.com/office/officeart/2005/8/layout/pList1#1"/>
    <dgm:cxn modelId="{C99F6383-716C-4D78-95DE-5C82BE21F34F}" srcId="{2E216B62-81D2-4063-A82F-38140E139E22}" destId="{AC404925-A590-45D7-869E-F901CACC66DB}" srcOrd="3" destOrd="0" parTransId="{E665475F-63E4-4881-9BA1-32510A175EE4}" sibTransId="{A4F8404E-23EC-47C5-92AD-B1658FD42706}"/>
    <dgm:cxn modelId="{E69879A8-4FAA-4705-9FC4-33A02085047E}" srcId="{2E216B62-81D2-4063-A82F-38140E139E22}" destId="{C277C4F2-7EA5-48BA-9A24-6E8BDF221B90}" srcOrd="2" destOrd="0" parTransId="{75396F5A-F7D1-450B-8A64-CBDD9EE86D95}" sibTransId="{7CA9C158-4565-4476-83E6-E0D726275277}"/>
    <dgm:cxn modelId="{AEBA5FA9-4A1A-46DD-BA0E-7CE2E31C6E28}" type="presOf" srcId="{39D2C561-D5B8-4B34-A088-4A0D462C73DB}" destId="{3C199F49-73B1-4136-A8CA-354853E7105B}" srcOrd="0" destOrd="0" presId="urn:microsoft.com/office/officeart/2005/8/layout/pList1#1"/>
    <dgm:cxn modelId="{C4F240B4-C9A7-432D-8891-39F120003F65}" type="presOf" srcId="{2B8E8784-4704-4E6F-81E1-436957247718}" destId="{A103D6AA-D012-4E94-BE5B-E354010C86CF}" srcOrd="0" destOrd="0" presId="urn:microsoft.com/office/officeart/2005/8/layout/pList1#1"/>
    <dgm:cxn modelId="{3BF523B5-420F-472F-B8F2-2DA43C190C8F}" srcId="{2E216B62-81D2-4063-A82F-38140E139E22}" destId="{1C999902-085C-4A90-BE21-4F591E2BB38F}" srcOrd="1" destOrd="0" parTransId="{EB0AE94C-AD7E-4047-9DA4-5A3338C3DD1A}" sibTransId="{2B8E8784-4704-4E6F-81E1-436957247718}"/>
    <dgm:cxn modelId="{C2EDE8CA-E007-44C3-81B0-1C972F4FB255}" srcId="{2E216B62-81D2-4063-A82F-38140E139E22}" destId="{B8E4FF29-0FBB-4BDF-A892-53531A1AC21A}" srcOrd="5" destOrd="0" parTransId="{1D9A5085-92DD-4D1A-ADB0-A182B2E64B66}" sibTransId="{ABFA3832-3394-4368-81E7-7A9D62EE6633}"/>
    <dgm:cxn modelId="{A56ADCD2-EE55-49E5-A813-18A928C65DCC}" type="presOf" srcId="{A4F8404E-23EC-47C5-92AD-B1658FD42706}" destId="{AD700C5B-88EE-4141-B80B-376E2C6FF86C}" srcOrd="0" destOrd="0" presId="urn:microsoft.com/office/officeart/2005/8/layout/pList1#1"/>
    <dgm:cxn modelId="{0BF938E6-E4DC-4A2B-A946-8C589D2EFEC6}" srcId="{2E216B62-81D2-4063-A82F-38140E139E22}" destId="{39D2C561-D5B8-4B34-A088-4A0D462C73DB}" srcOrd="4" destOrd="0" parTransId="{CF54D46E-53B3-4AEB-8A3C-2756795F6474}" sibTransId="{09AE2123-AA89-48BA-B23B-AC6EF3AFAB4F}"/>
    <dgm:cxn modelId="{8E7D0DEC-B93A-47AF-8DE0-616018CFA743}" type="presOf" srcId="{C277C4F2-7EA5-48BA-9A24-6E8BDF221B90}" destId="{F5762A0A-B850-46A4-8C6A-F11C94C20F7A}" srcOrd="0" destOrd="0" presId="urn:microsoft.com/office/officeart/2005/8/layout/pList1#1"/>
    <dgm:cxn modelId="{16CC76F9-32EE-4DE4-8400-0EB9D94FD5FF}" type="presOf" srcId="{7CA9C158-4565-4476-83E6-E0D726275277}" destId="{2A340408-713A-4A42-AF9E-02497DD92B2E}" srcOrd="0" destOrd="0" presId="urn:microsoft.com/office/officeart/2005/8/layout/pList1#1"/>
    <dgm:cxn modelId="{F21086F9-3C1B-45A9-87DB-43EBAEF8CF16}" type="presOf" srcId="{1C999902-085C-4A90-BE21-4F591E2BB38F}" destId="{784E4417-8847-484C-A826-DB47253FBB59}" srcOrd="0" destOrd="0" presId="urn:microsoft.com/office/officeart/2005/8/layout/pList1#1"/>
    <dgm:cxn modelId="{29672C0F-DD67-4473-AB48-EE5E7EF3E89A}" type="presParOf" srcId="{97D615A6-A8BC-4977-8E00-0AD712A96D04}" destId="{972CE675-2292-4E6F-8122-13D580887FF1}" srcOrd="0" destOrd="0" presId="urn:microsoft.com/office/officeart/2005/8/layout/pList1#1"/>
    <dgm:cxn modelId="{F824D399-CEC6-422D-88D8-9271E1158724}" type="presParOf" srcId="{972CE675-2292-4E6F-8122-13D580887FF1}" destId="{547C4512-5B05-4392-9856-13263D1B9FCF}" srcOrd="0" destOrd="0" presId="urn:microsoft.com/office/officeart/2005/8/layout/pList1#1"/>
    <dgm:cxn modelId="{A8553265-7168-418D-A979-907AFF39F040}" type="presParOf" srcId="{972CE675-2292-4E6F-8122-13D580887FF1}" destId="{1DA7566C-F914-42F6-B052-567CF5AC7033}" srcOrd="1" destOrd="0" presId="urn:microsoft.com/office/officeart/2005/8/layout/pList1#1"/>
    <dgm:cxn modelId="{B27D7CCE-1F68-47B5-81B1-038B665080EA}" type="presParOf" srcId="{97D615A6-A8BC-4977-8E00-0AD712A96D04}" destId="{1CE05E40-F49E-4DE2-9237-5DDFAA344A59}" srcOrd="1" destOrd="0" presId="urn:microsoft.com/office/officeart/2005/8/layout/pList1#1"/>
    <dgm:cxn modelId="{37BD5BD0-790A-4B03-B591-4A29F4B0F592}" type="presParOf" srcId="{97D615A6-A8BC-4977-8E00-0AD712A96D04}" destId="{D62FB2C4-7BF2-4418-88CB-0A30059F54CB}" srcOrd="2" destOrd="0" presId="urn:microsoft.com/office/officeart/2005/8/layout/pList1#1"/>
    <dgm:cxn modelId="{567BF3DA-A670-451A-BD4C-345F2CAD614A}" type="presParOf" srcId="{D62FB2C4-7BF2-4418-88CB-0A30059F54CB}" destId="{7945FD5E-A701-4874-A001-AF82D587FC51}" srcOrd="0" destOrd="0" presId="urn:microsoft.com/office/officeart/2005/8/layout/pList1#1"/>
    <dgm:cxn modelId="{1BFA09AC-E1A5-4CB6-BF4A-CF84E51BC5F7}" type="presParOf" srcId="{D62FB2C4-7BF2-4418-88CB-0A30059F54CB}" destId="{784E4417-8847-484C-A826-DB47253FBB59}" srcOrd="1" destOrd="0" presId="urn:microsoft.com/office/officeart/2005/8/layout/pList1#1"/>
    <dgm:cxn modelId="{F8328F5B-AAF9-419B-A53B-1431882E00F7}" type="presParOf" srcId="{97D615A6-A8BC-4977-8E00-0AD712A96D04}" destId="{A103D6AA-D012-4E94-BE5B-E354010C86CF}" srcOrd="3" destOrd="0" presId="urn:microsoft.com/office/officeart/2005/8/layout/pList1#1"/>
    <dgm:cxn modelId="{CBC17E99-2513-4D83-83B7-4F16ADD51E4F}" type="presParOf" srcId="{97D615A6-A8BC-4977-8E00-0AD712A96D04}" destId="{6FFC1D71-B812-4AEC-8D3C-D5709F26B3A9}" srcOrd="4" destOrd="0" presId="urn:microsoft.com/office/officeart/2005/8/layout/pList1#1"/>
    <dgm:cxn modelId="{9578600E-F188-403B-9152-5F256A15195F}" type="presParOf" srcId="{6FFC1D71-B812-4AEC-8D3C-D5709F26B3A9}" destId="{0314DC3B-4182-4D8F-9228-D9A043E34B38}" srcOrd="0" destOrd="0" presId="urn:microsoft.com/office/officeart/2005/8/layout/pList1#1"/>
    <dgm:cxn modelId="{DB6D1FC5-57D1-4767-A7AF-6DDD7C645529}" type="presParOf" srcId="{6FFC1D71-B812-4AEC-8D3C-D5709F26B3A9}" destId="{F5762A0A-B850-46A4-8C6A-F11C94C20F7A}" srcOrd="1" destOrd="0" presId="urn:microsoft.com/office/officeart/2005/8/layout/pList1#1"/>
    <dgm:cxn modelId="{6DD4E9F1-40F8-48C1-BFE3-DF84C230919A}" type="presParOf" srcId="{97D615A6-A8BC-4977-8E00-0AD712A96D04}" destId="{2A340408-713A-4A42-AF9E-02497DD92B2E}" srcOrd="5" destOrd="0" presId="urn:microsoft.com/office/officeart/2005/8/layout/pList1#1"/>
    <dgm:cxn modelId="{7731F1EC-8B8A-4205-93D6-8BAF8B77E89E}" type="presParOf" srcId="{97D615A6-A8BC-4977-8E00-0AD712A96D04}" destId="{9F50E294-91EF-4F4A-BC4B-AE1D27319B8D}" srcOrd="6" destOrd="0" presId="urn:microsoft.com/office/officeart/2005/8/layout/pList1#1"/>
    <dgm:cxn modelId="{05C4E44E-DB59-44CA-A0C9-35D210ADA638}" type="presParOf" srcId="{9F50E294-91EF-4F4A-BC4B-AE1D27319B8D}" destId="{CE230A01-0AEF-45BC-945D-0D58533582D2}" srcOrd="0" destOrd="0" presId="urn:microsoft.com/office/officeart/2005/8/layout/pList1#1"/>
    <dgm:cxn modelId="{FD5107D0-1404-47DB-A039-8BDA5F94E4CC}" type="presParOf" srcId="{9F50E294-91EF-4F4A-BC4B-AE1D27319B8D}" destId="{8F84201A-3AA1-4FBE-88C9-BF3C30473CEE}" srcOrd="1" destOrd="0" presId="urn:microsoft.com/office/officeart/2005/8/layout/pList1#1"/>
    <dgm:cxn modelId="{A8262321-B0CE-4141-B6B8-39E3EE3A6A29}" type="presParOf" srcId="{97D615A6-A8BC-4977-8E00-0AD712A96D04}" destId="{AD700C5B-88EE-4141-B80B-376E2C6FF86C}" srcOrd="7" destOrd="0" presId="urn:microsoft.com/office/officeart/2005/8/layout/pList1#1"/>
    <dgm:cxn modelId="{037AC265-E2D8-4870-954E-98F30BFF111A}" type="presParOf" srcId="{97D615A6-A8BC-4977-8E00-0AD712A96D04}" destId="{4262A42C-5BBE-4545-B66C-37852E99C774}" srcOrd="8" destOrd="0" presId="urn:microsoft.com/office/officeart/2005/8/layout/pList1#1"/>
    <dgm:cxn modelId="{2B500141-FC2A-4D3F-90A5-03090B05F561}" type="presParOf" srcId="{4262A42C-5BBE-4545-B66C-37852E99C774}" destId="{B556CF4F-B2BC-4E79-A0BA-004145EDB459}" srcOrd="0" destOrd="0" presId="urn:microsoft.com/office/officeart/2005/8/layout/pList1#1"/>
    <dgm:cxn modelId="{82B9C157-00DF-4AE5-AC8E-1D3DB884E116}" type="presParOf" srcId="{4262A42C-5BBE-4545-B66C-37852E99C774}" destId="{3C199F49-73B1-4136-A8CA-354853E7105B}" srcOrd="1" destOrd="0" presId="urn:microsoft.com/office/officeart/2005/8/layout/pList1#1"/>
    <dgm:cxn modelId="{C27A50A6-1943-4D08-AF1B-8AF0CDCAE106}" type="presParOf" srcId="{97D615A6-A8BC-4977-8E00-0AD712A96D04}" destId="{A7D296C8-6F1C-42AE-801C-1A424CADFFC0}" srcOrd="9" destOrd="0" presId="urn:microsoft.com/office/officeart/2005/8/layout/pList1#1"/>
    <dgm:cxn modelId="{2E998E5A-F10A-41E5-9C60-2B44869895A4}" type="presParOf" srcId="{97D615A6-A8BC-4977-8E00-0AD712A96D04}" destId="{C7BEFED4-F16D-4951-9C7E-5D219B6E35C2}" srcOrd="10" destOrd="0" presId="urn:microsoft.com/office/officeart/2005/8/layout/pList1#1"/>
    <dgm:cxn modelId="{69F1BA55-04DA-4AD0-8603-5A51C91F2A7C}" type="presParOf" srcId="{C7BEFED4-F16D-4951-9C7E-5D219B6E35C2}" destId="{FAFB0B8A-437E-49E7-9016-32FEFB2FD855}" srcOrd="0" destOrd="0" presId="urn:microsoft.com/office/officeart/2005/8/layout/pList1#1"/>
    <dgm:cxn modelId="{3F12FD57-EBA5-495B-974A-2F3D76944F0A}" type="presParOf" srcId="{C7BEFED4-F16D-4951-9C7E-5D219B6E35C2}" destId="{BE5306B1-71E2-40C8-8F78-F283EB6ED64D}" srcOrd="1" destOrd="0" presId="urn:microsoft.com/office/officeart/2005/8/layout/pList1#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7751AA5-295D-4357-9609-8E03201619C1}">
      <dsp:nvSpPr>
        <dsp:cNvPr id="0" name=""/>
        <dsp:cNvSpPr/>
      </dsp:nvSpPr>
      <dsp:spPr>
        <a:xfrm>
          <a:off x="0" y="395"/>
          <a:ext cx="8857950" cy="423436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>
          <a:outerShdw blurRad="50800" dist="38100" dir="8100000" algn="tr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/>
            <a:t>Per incoraggiarli</a:t>
          </a:r>
          <a:endParaRPr lang="es-ES" sz="2000" kern="1200" dirty="0"/>
        </a:p>
      </dsp:txBody>
      <dsp:txXfrm>
        <a:off x="20670" y="21065"/>
        <a:ext cx="8816610" cy="382096"/>
      </dsp:txXfrm>
    </dsp:sp>
    <dsp:sp modelId="{3AC74F1B-8D74-4ECE-829C-7EBFCF5A233D}">
      <dsp:nvSpPr>
        <dsp:cNvPr id="0" name=""/>
        <dsp:cNvSpPr/>
      </dsp:nvSpPr>
      <dsp:spPr>
        <a:xfrm>
          <a:off x="0" y="431467"/>
          <a:ext cx="8857950" cy="423436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>
          <a:outerShdw blurRad="50800" dist="38100" dir="8100000" algn="tr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/>
            <a:t>Rimanere uniti per amore</a:t>
          </a:r>
          <a:endParaRPr lang="es-ES" sz="2000" kern="1200" dirty="0"/>
        </a:p>
      </dsp:txBody>
      <dsp:txXfrm>
        <a:off x="20670" y="452137"/>
        <a:ext cx="8816610" cy="382096"/>
      </dsp:txXfrm>
    </dsp:sp>
    <dsp:sp modelId="{838D3007-E535-4DB8-A0B2-E36AB03A4B57}">
      <dsp:nvSpPr>
        <dsp:cNvPr id="0" name=""/>
        <dsp:cNvSpPr/>
      </dsp:nvSpPr>
      <dsp:spPr>
        <a:xfrm>
          <a:off x="0" y="862540"/>
          <a:ext cx="8857950" cy="423436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>
          <a:outerShdw blurRad="50800" dist="38100" dir="8100000" algn="tr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/>
            <a:t>E avere tutta la ricchezza che proviene dalla convinzione e dalla comprensione</a:t>
          </a:r>
          <a:endParaRPr lang="es-ES" sz="2000" kern="1200" dirty="0"/>
        </a:p>
      </dsp:txBody>
      <dsp:txXfrm>
        <a:off x="20670" y="883210"/>
        <a:ext cx="8816610" cy="38209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5F7F02B-7B32-409D-B1E5-52F31BD4F3BD}">
      <dsp:nvSpPr>
        <dsp:cNvPr id="0" name=""/>
        <dsp:cNvSpPr/>
      </dsp:nvSpPr>
      <dsp:spPr>
        <a:xfrm>
          <a:off x="118980" y="190501"/>
          <a:ext cx="1867550" cy="1629754"/>
        </a:xfrm>
        <a:prstGeom prst="roundRect">
          <a:avLst>
            <a:gd name="adj" fmla="val 10000"/>
          </a:avLst>
        </a:prstGeom>
        <a:solidFill>
          <a:schemeClr val="accent5">
            <a:lumMod val="50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ptos" panose="02110004020202020204"/>
              <a:ea typeface="+mn-ea"/>
              <a:cs typeface="+mn-cs"/>
            </a:rPr>
            <a:t>Tuttavia, ci sono due tipi di dottrina</a:t>
          </a:r>
        </a:p>
      </dsp:txBody>
      <dsp:txXfrm>
        <a:off x="166714" y="238235"/>
        <a:ext cx="1772082" cy="1534286"/>
      </dsp:txXfrm>
    </dsp:sp>
    <dsp:sp modelId="{AB0CBB47-E424-47FF-8AD8-BA5C37AA2D98}">
      <dsp:nvSpPr>
        <dsp:cNvPr id="0" name=""/>
        <dsp:cNvSpPr/>
      </dsp:nvSpPr>
      <dsp:spPr>
        <a:xfrm rot="19457599">
          <a:off x="1900061" y="695123"/>
          <a:ext cx="919957" cy="83590"/>
        </a:xfrm>
        <a:custGeom>
          <a:avLst/>
          <a:gdLst/>
          <a:ahLst/>
          <a:cxnLst/>
          <a:rect l="0" t="0" r="0" b="0"/>
          <a:pathLst>
            <a:path>
              <a:moveTo>
                <a:pt x="0" y="41795"/>
              </a:moveTo>
              <a:lnTo>
                <a:pt x="919957" y="41795"/>
              </a:lnTo>
            </a:path>
          </a:pathLst>
        </a:custGeom>
        <a:noFill/>
        <a:ln w="190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2000" b="1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337041" y="713919"/>
        <a:ext cx="45997" cy="45997"/>
      </dsp:txXfrm>
    </dsp:sp>
    <dsp:sp modelId="{628B03C1-2108-40C1-A7E4-4B0B7D9A765A}">
      <dsp:nvSpPr>
        <dsp:cNvPr id="0" name=""/>
        <dsp:cNvSpPr/>
      </dsp:nvSpPr>
      <dsp:spPr>
        <a:xfrm>
          <a:off x="2733550" y="1570"/>
          <a:ext cx="3840224" cy="933775"/>
        </a:xfrm>
        <a:prstGeom prst="roundRect">
          <a:avLst>
            <a:gd name="adj" fmla="val 10000"/>
          </a:avLst>
        </a:prstGeom>
        <a:solidFill>
          <a:schemeClr val="accent3">
            <a:lumMod val="50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Secondo Cristo e i suoi insegnamenti registrati nella Bibbia</a:t>
          </a:r>
        </a:p>
      </dsp:txBody>
      <dsp:txXfrm>
        <a:off x="2760899" y="28919"/>
        <a:ext cx="3785526" cy="879077"/>
      </dsp:txXfrm>
    </dsp:sp>
    <dsp:sp modelId="{C199F4D7-3ABA-4133-A056-BAEF2F3D776A}">
      <dsp:nvSpPr>
        <dsp:cNvPr id="0" name=""/>
        <dsp:cNvSpPr/>
      </dsp:nvSpPr>
      <dsp:spPr>
        <a:xfrm>
          <a:off x="6573775" y="426662"/>
          <a:ext cx="747020" cy="83590"/>
        </a:xfrm>
        <a:custGeom>
          <a:avLst/>
          <a:gdLst/>
          <a:ahLst/>
          <a:cxnLst/>
          <a:rect l="0" t="0" r="0" b="0"/>
          <a:pathLst>
            <a:path>
              <a:moveTo>
                <a:pt x="0" y="41795"/>
              </a:moveTo>
              <a:lnTo>
                <a:pt x="747020" y="41795"/>
              </a:lnTo>
            </a:path>
          </a:pathLst>
        </a:custGeom>
        <a:noFill/>
        <a:ln w="19050" cap="flat" cmpd="sng" algn="ctr">
          <a:solidFill>
            <a:schemeClr val="accent3">
              <a:lumMod val="5000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2000" b="1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6928609" y="449782"/>
        <a:ext cx="37351" cy="37351"/>
      </dsp:txXfrm>
    </dsp:sp>
    <dsp:sp modelId="{3C6B2C48-3092-4773-ACB2-D38B34F145FF}">
      <dsp:nvSpPr>
        <dsp:cNvPr id="0" name=""/>
        <dsp:cNvSpPr/>
      </dsp:nvSpPr>
      <dsp:spPr>
        <a:xfrm>
          <a:off x="7320795" y="1570"/>
          <a:ext cx="3990226" cy="933775"/>
        </a:xfrm>
        <a:prstGeom prst="roundRect">
          <a:avLst>
            <a:gd name="adj" fmla="val 10000"/>
          </a:avLst>
        </a:prstGeom>
        <a:solidFill>
          <a:srgbClr val="5CEE74">
            <a:lumMod val="50000"/>
          </a:srgb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ptos" panose="02110004020202020204"/>
              <a:ea typeface="+mn-ea"/>
              <a:cs typeface="+mn-cs"/>
            </a:rPr>
            <a:t>Siamo confermati nella fede e abbondiamo in azioni di </a:t>
          </a:r>
          <a:r>
            <a:rPr lang="es-ES" sz="2000" b="1" kern="1200" dirty="0" err="1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ptos"/>
              <a:ea typeface="+mn-ea"/>
              <a:cs typeface="+mn-cs"/>
            </a:rPr>
            <a:t>grazia</a:t>
          </a:r>
          <a:r>
            <a:rPr lang="es-ES" sz="2000" b="1" kern="1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ptos"/>
              <a:ea typeface="+mn-ea"/>
              <a:cs typeface="+mn-cs"/>
            </a:rPr>
            <a:t>   (Cl 2:7)</a:t>
          </a:r>
        </a:p>
      </dsp:txBody>
      <dsp:txXfrm>
        <a:off x="7348144" y="28919"/>
        <a:ext cx="3935528" cy="879077"/>
      </dsp:txXfrm>
    </dsp:sp>
    <dsp:sp modelId="{80EEE3D0-C2C4-40CE-9E73-DCDA5330CD5E}">
      <dsp:nvSpPr>
        <dsp:cNvPr id="0" name=""/>
        <dsp:cNvSpPr/>
      </dsp:nvSpPr>
      <dsp:spPr>
        <a:xfrm rot="2142401">
          <a:off x="1900061" y="1232043"/>
          <a:ext cx="919957" cy="83590"/>
        </a:xfrm>
        <a:custGeom>
          <a:avLst/>
          <a:gdLst/>
          <a:ahLst/>
          <a:cxnLst/>
          <a:rect l="0" t="0" r="0" b="0"/>
          <a:pathLst>
            <a:path>
              <a:moveTo>
                <a:pt x="0" y="41795"/>
              </a:moveTo>
              <a:lnTo>
                <a:pt x="919957" y="41795"/>
              </a:lnTo>
            </a:path>
          </a:pathLst>
        </a:custGeom>
        <a:noFill/>
        <a:ln w="190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2000" b="1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337041" y="1250839"/>
        <a:ext cx="45997" cy="45997"/>
      </dsp:txXfrm>
    </dsp:sp>
    <dsp:sp modelId="{DD8FD213-494A-48EE-8B01-6F55637C1A93}">
      <dsp:nvSpPr>
        <dsp:cNvPr id="0" name=""/>
        <dsp:cNvSpPr/>
      </dsp:nvSpPr>
      <dsp:spPr>
        <a:xfrm>
          <a:off x="2733550" y="1075411"/>
          <a:ext cx="3840224" cy="933775"/>
        </a:xfrm>
        <a:prstGeom prst="roundRect">
          <a:avLst>
            <a:gd name="adj" fmla="val 10000"/>
          </a:avLst>
        </a:prstGeom>
        <a:solidFill>
          <a:schemeClr val="accent2">
            <a:lumMod val="50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Secondo la filosofía e le vuote sottigliezze, secondo le tradizioni degli uomini</a:t>
          </a:r>
        </a:p>
      </dsp:txBody>
      <dsp:txXfrm>
        <a:off x="2760899" y="1102760"/>
        <a:ext cx="3785526" cy="879077"/>
      </dsp:txXfrm>
    </dsp:sp>
    <dsp:sp modelId="{BA0379AC-B5CE-4DE2-9563-54FF42A75FD8}">
      <dsp:nvSpPr>
        <dsp:cNvPr id="0" name=""/>
        <dsp:cNvSpPr/>
      </dsp:nvSpPr>
      <dsp:spPr>
        <a:xfrm>
          <a:off x="6573775" y="1500504"/>
          <a:ext cx="747020" cy="83590"/>
        </a:xfrm>
        <a:custGeom>
          <a:avLst/>
          <a:gdLst/>
          <a:ahLst/>
          <a:cxnLst/>
          <a:rect l="0" t="0" r="0" b="0"/>
          <a:pathLst>
            <a:path>
              <a:moveTo>
                <a:pt x="0" y="41795"/>
              </a:moveTo>
              <a:lnTo>
                <a:pt x="747020" y="41795"/>
              </a:lnTo>
            </a:path>
          </a:pathLst>
        </a:custGeom>
        <a:noFill/>
        <a:ln w="1905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2000" b="1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6928609" y="1523623"/>
        <a:ext cx="37351" cy="37351"/>
      </dsp:txXfrm>
    </dsp:sp>
    <dsp:sp modelId="{5EF5C1E4-06C3-494E-AC3C-15D7B9D016A6}">
      <dsp:nvSpPr>
        <dsp:cNvPr id="0" name=""/>
        <dsp:cNvSpPr/>
      </dsp:nvSpPr>
      <dsp:spPr>
        <a:xfrm>
          <a:off x="7320795" y="1075411"/>
          <a:ext cx="3990226" cy="933775"/>
        </a:xfrm>
        <a:prstGeom prst="roundRect">
          <a:avLst>
            <a:gd name="adj" fmla="val 10000"/>
          </a:avLst>
        </a:prstGeom>
        <a:solidFill>
          <a:schemeClr val="accent2">
            <a:lumMod val="50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Siamo ingannati, giudicati, e privati del nostro premio</a:t>
          </a:r>
          <a:br>
            <a:rPr lang="es-ES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</a:br>
          <a:r>
            <a:rPr lang="es-ES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(Cl 2:8,16,18)</a:t>
          </a:r>
        </a:p>
      </dsp:txBody>
      <dsp:txXfrm>
        <a:off x="7348144" y="1102760"/>
        <a:ext cx="3935528" cy="87907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A2F0043-86EB-4077-8019-74B6E61C50F6}">
      <dsp:nvSpPr>
        <dsp:cNvPr id="0" name=""/>
        <dsp:cNvSpPr/>
      </dsp:nvSpPr>
      <dsp:spPr>
        <a:xfrm rot="16200000">
          <a:off x="549543" y="-548450"/>
          <a:ext cx="1743672" cy="2840573"/>
        </a:xfrm>
        <a:prstGeom prst="flowChartManualOperation">
          <a:avLst/>
        </a:prstGeom>
        <a:solidFill>
          <a:schemeClr val="accent4">
            <a:lumMod val="50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0" tIns="0" rIns="12700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/>
            <a:t>Ci diede vita, perdonandoci i </a:t>
          </a:r>
          <a:r>
            <a:rPr lang="es-ES" sz="2000" b="1" kern="1200" dirty="0" err="1"/>
            <a:t>peccati</a:t>
          </a:r>
          <a:r>
            <a:rPr lang="es-ES" sz="2000" b="1" kern="1200" dirty="0"/>
            <a:t> (Cl 2:13)</a:t>
          </a:r>
        </a:p>
      </dsp:txBody>
      <dsp:txXfrm rot="5400000">
        <a:off x="1093" y="348734"/>
        <a:ext cx="2840573" cy="1046204"/>
      </dsp:txXfrm>
    </dsp:sp>
    <dsp:sp modelId="{B885D748-65CB-4770-8E25-553E448535E9}">
      <dsp:nvSpPr>
        <dsp:cNvPr id="0" name=""/>
        <dsp:cNvSpPr/>
      </dsp:nvSpPr>
      <dsp:spPr>
        <a:xfrm rot="16200000">
          <a:off x="3603159" y="-548450"/>
          <a:ext cx="1743672" cy="2840573"/>
        </a:xfrm>
        <a:prstGeom prst="flowChartManualOperation">
          <a:avLst/>
        </a:prstGeom>
        <a:solidFill>
          <a:schemeClr val="accent2">
            <a:lumMod val="75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0" tIns="0" rIns="12700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solidFill>
                <a:schemeClr val="bg1"/>
              </a:solidFill>
            </a:rPr>
            <a:t>Annullò l’atto dei decreti che ci era contrario (Cl 2:14)</a:t>
          </a:r>
        </a:p>
      </dsp:txBody>
      <dsp:txXfrm rot="5400000">
        <a:off x="3054709" y="348734"/>
        <a:ext cx="2840573" cy="1046204"/>
      </dsp:txXfrm>
    </dsp:sp>
    <dsp:sp modelId="{166E1F6B-A796-46A3-907A-6DDF004D0C02}">
      <dsp:nvSpPr>
        <dsp:cNvPr id="0" name=""/>
        <dsp:cNvSpPr/>
      </dsp:nvSpPr>
      <dsp:spPr>
        <a:xfrm rot="16200000">
          <a:off x="6656775" y="-548450"/>
          <a:ext cx="1743672" cy="2840573"/>
        </a:xfrm>
        <a:prstGeom prst="flowChartManualOperation">
          <a:avLst/>
        </a:prstGeom>
        <a:solidFill>
          <a:schemeClr val="accent6">
            <a:lumMod val="50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0" tIns="0" rIns="12700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solidFill>
                <a:schemeClr val="bg1"/>
              </a:solidFill>
            </a:rPr>
            <a:t>Trionfò sui principati e le potestà del male (Cl 2:15)</a:t>
          </a:r>
        </a:p>
      </dsp:txBody>
      <dsp:txXfrm rot="5400000">
        <a:off x="6108325" y="348734"/>
        <a:ext cx="2840573" cy="104620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47C4512-5B05-4392-9856-13263D1B9FCF}">
      <dsp:nvSpPr>
        <dsp:cNvPr id="0" name=""/>
        <dsp:cNvSpPr/>
      </dsp:nvSpPr>
      <dsp:spPr>
        <a:xfrm>
          <a:off x="17749" y="4752"/>
          <a:ext cx="2197847" cy="1546463"/>
        </a:xfrm>
        <a:prstGeom prst="roundRect">
          <a:avLst/>
        </a:prstGeom>
        <a:blipFill rotWithShape="1">
          <a:blip xmlns:r="http://schemas.openxmlformats.org/officeDocument/2006/relationships" r:embed="rId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57150" prstMaterial="metal">
          <a:bevelT w="88900" h="203200"/>
          <a:bevelB w="165100" h="254000"/>
          <a:contourClr>
            <a:srgbClr val="C00000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DA7566C-F914-42F6-B052-567CF5AC7033}">
      <dsp:nvSpPr>
        <dsp:cNvPr id="0" name=""/>
        <dsp:cNvSpPr/>
      </dsp:nvSpPr>
      <dsp:spPr>
        <a:xfrm>
          <a:off x="511208" y="1195149"/>
          <a:ext cx="1210928" cy="449254"/>
        </a:xfrm>
        <a:prstGeom prst="rect">
          <a:avLst/>
        </a:prstGeom>
        <a:noFill/>
        <a:ln w="1270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9352" tIns="149352" rIns="149352" bIns="0" numCol="1" spcCol="1270" anchor="t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2100" kern="1200" dirty="0"/>
        </a:p>
      </dsp:txBody>
      <dsp:txXfrm>
        <a:off x="511208" y="1195149"/>
        <a:ext cx="1210928" cy="449254"/>
      </dsp:txXfrm>
    </dsp:sp>
    <dsp:sp modelId="{7945FD5E-A701-4874-A001-AF82D587FC51}">
      <dsp:nvSpPr>
        <dsp:cNvPr id="0" name=""/>
        <dsp:cNvSpPr/>
      </dsp:nvSpPr>
      <dsp:spPr>
        <a:xfrm>
          <a:off x="2336740" y="4752"/>
          <a:ext cx="2197847" cy="1546463"/>
        </a:xfrm>
        <a:prstGeom prst="roundRect">
          <a:avLst/>
        </a:prstGeom>
        <a:blipFill rotWithShape="1">
          <a:blip xmlns:r="http://schemas.openxmlformats.org/officeDocument/2006/relationships"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57150" prstMaterial="metal">
          <a:bevelT w="88900" h="203200"/>
          <a:bevelB w="165100" h="254000"/>
          <a:contourClr>
            <a:srgbClr val="FF00FF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84E4417-8847-484C-A826-DB47253FBB59}">
      <dsp:nvSpPr>
        <dsp:cNvPr id="0" name=""/>
        <dsp:cNvSpPr/>
      </dsp:nvSpPr>
      <dsp:spPr>
        <a:xfrm>
          <a:off x="2830199" y="1195149"/>
          <a:ext cx="1210928" cy="449254"/>
        </a:xfrm>
        <a:prstGeom prst="rect">
          <a:avLst/>
        </a:prstGeom>
        <a:noFill/>
        <a:ln w="1270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9352" tIns="149352" rIns="149352" bIns="0" numCol="1" spcCol="1270" anchor="t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2100" kern="1200" dirty="0"/>
        </a:p>
      </dsp:txBody>
      <dsp:txXfrm>
        <a:off x="2830199" y="1195149"/>
        <a:ext cx="1210928" cy="449254"/>
      </dsp:txXfrm>
    </dsp:sp>
    <dsp:sp modelId="{0314DC3B-4182-4D8F-9228-D9A043E34B38}">
      <dsp:nvSpPr>
        <dsp:cNvPr id="0" name=""/>
        <dsp:cNvSpPr/>
      </dsp:nvSpPr>
      <dsp:spPr>
        <a:xfrm>
          <a:off x="17749" y="1765496"/>
          <a:ext cx="2197847" cy="1546463"/>
        </a:xfrm>
        <a:prstGeom prst="roundRect">
          <a:avLst/>
        </a:prstGeom>
        <a:blipFill rotWithShape="1">
          <a:blip xmlns:r="http://schemas.openxmlformats.org/officeDocument/2006/relationships"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57150" prstMaterial="metal">
          <a:bevelT w="88900" h="203200"/>
          <a:bevelB w="165100" h="254000"/>
          <a:contourClr>
            <a:schemeClr val="accent3">
              <a:lumMod val="50000"/>
            </a:schemeClr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5762A0A-B850-46A4-8C6A-F11C94C20F7A}">
      <dsp:nvSpPr>
        <dsp:cNvPr id="0" name=""/>
        <dsp:cNvSpPr/>
      </dsp:nvSpPr>
      <dsp:spPr>
        <a:xfrm>
          <a:off x="511208" y="2955893"/>
          <a:ext cx="1210928" cy="449254"/>
        </a:xfrm>
        <a:prstGeom prst="rect">
          <a:avLst/>
        </a:prstGeom>
        <a:noFill/>
        <a:ln w="1270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9352" tIns="149352" rIns="149352" bIns="0" numCol="1" spcCol="1270" anchor="t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2100" kern="1200" dirty="0"/>
        </a:p>
      </dsp:txBody>
      <dsp:txXfrm>
        <a:off x="511208" y="2955893"/>
        <a:ext cx="1210928" cy="449254"/>
      </dsp:txXfrm>
    </dsp:sp>
    <dsp:sp modelId="{CE230A01-0AEF-45BC-945D-0D58533582D2}">
      <dsp:nvSpPr>
        <dsp:cNvPr id="0" name=""/>
        <dsp:cNvSpPr/>
      </dsp:nvSpPr>
      <dsp:spPr>
        <a:xfrm>
          <a:off x="2336740" y="1765496"/>
          <a:ext cx="2197847" cy="1546463"/>
        </a:xfrm>
        <a:prstGeom prst="roundRect">
          <a:avLst/>
        </a:prstGeom>
        <a:blipFill rotWithShape="1">
          <a:blip xmlns:r="http://schemas.openxmlformats.org/officeDocument/2006/relationships"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57150" prstMaterial="metal">
          <a:bevelT w="88900" h="203200"/>
          <a:bevelB w="165100" h="254000"/>
          <a:contourClr>
            <a:schemeClr val="accen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F84201A-3AA1-4FBE-88C9-BF3C30473CEE}">
      <dsp:nvSpPr>
        <dsp:cNvPr id="0" name=""/>
        <dsp:cNvSpPr/>
      </dsp:nvSpPr>
      <dsp:spPr>
        <a:xfrm>
          <a:off x="2830199" y="2955893"/>
          <a:ext cx="1210928" cy="449254"/>
        </a:xfrm>
        <a:prstGeom prst="rect">
          <a:avLst/>
        </a:prstGeom>
        <a:noFill/>
        <a:ln w="1270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9352" tIns="149352" rIns="149352" bIns="0" numCol="1" spcCol="1270" anchor="t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2100" kern="1200" dirty="0"/>
        </a:p>
      </dsp:txBody>
      <dsp:txXfrm>
        <a:off x="2830199" y="2955893"/>
        <a:ext cx="1210928" cy="449254"/>
      </dsp:txXfrm>
    </dsp:sp>
    <dsp:sp modelId="{B556CF4F-B2BC-4E79-A0BA-004145EDB459}">
      <dsp:nvSpPr>
        <dsp:cNvPr id="0" name=""/>
        <dsp:cNvSpPr/>
      </dsp:nvSpPr>
      <dsp:spPr>
        <a:xfrm>
          <a:off x="17749" y="3526240"/>
          <a:ext cx="2197847" cy="1546463"/>
        </a:xfrm>
        <a:prstGeom prst="roundRect">
          <a:avLst/>
        </a:prstGeom>
        <a:blipFill rotWithShape="1">
          <a:blip xmlns:r="http://schemas.openxmlformats.org/officeDocument/2006/relationships"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57150" prstMaterial="metal">
          <a:bevelT w="88900" h="203200"/>
          <a:bevelB w="165100" h="254000"/>
          <a:contourClr>
            <a:schemeClr val="accent5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C199F49-73B1-4136-A8CA-354853E7105B}">
      <dsp:nvSpPr>
        <dsp:cNvPr id="0" name=""/>
        <dsp:cNvSpPr/>
      </dsp:nvSpPr>
      <dsp:spPr>
        <a:xfrm>
          <a:off x="511208" y="4716637"/>
          <a:ext cx="1210928" cy="449254"/>
        </a:xfrm>
        <a:prstGeom prst="rect">
          <a:avLst/>
        </a:prstGeom>
        <a:noFill/>
        <a:ln w="1270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9352" tIns="149352" rIns="149352" bIns="0" numCol="1" spcCol="1270" anchor="t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2100" kern="1200" dirty="0"/>
        </a:p>
      </dsp:txBody>
      <dsp:txXfrm>
        <a:off x="511208" y="4716637"/>
        <a:ext cx="1210928" cy="449254"/>
      </dsp:txXfrm>
    </dsp:sp>
    <dsp:sp modelId="{FAFB0B8A-437E-49E7-9016-32FEFB2FD855}">
      <dsp:nvSpPr>
        <dsp:cNvPr id="0" name=""/>
        <dsp:cNvSpPr/>
      </dsp:nvSpPr>
      <dsp:spPr>
        <a:xfrm>
          <a:off x="2336740" y="3526240"/>
          <a:ext cx="2197847" cy="1546463"/>
        </a:xfrm>
        <a:prstGeom prst="roundRect">
          <a:avLst/>
        </a:prstGeom>
        <a:blipFill dpi="0" rotWithShape="1">
          <a:blip xmlns:r="http://schemas.openxmlformats.org/officeDocument/2006/relationships"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57150" prstMaterial="metal">
          <a:bevelT w="88900" h="203200"/>
          <a:bevelB w="165100" h="254000"/>
          <a:contourClr>
            <a:srgbClr val="002060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E5306B1-71E2-40C8-8F78-F283EB6ED64D}">
      <dsp:nvSpPr>
        <dsp:cNvPr id="0" name=""/>
        <dsp:cNvSpPr/>
      </dsp:nvSpPr>
      <dsp:spPr>
        <a:xfrm>
          <a:off x="2830199" y="4716637"/>
          <a:ext cx="1210928" cy="449254"/>
        </a:xfrm>
        <a:prstGeom prst="rect">
          <a:avLst/>
        </a:prstGeom>
        <a:noFill/>
        <a:ln w="1270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9352" tIns="149352" rIns="149352" bIns="0" numCol="1" spcCol="1270" anchor="t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2100" kern="1200" dirty="0"/>
        </a:p>
      </dsp:txBody>
      <dsp:txXfrm>
        <a:off x="2830199" y="4716637"/>
        <a:ext cx="1210928" cy="44925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List1#1">
  <dgm:title val=""/>
  <dgm:desc val=""/>
  <dgm:catLst>
    <dgm:cat type="list" pri="2000"/>
    <dgm:cat type="picture" pri="2500"/>
    <dgm:cat type="pictureconvert" pri="2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3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1"/>
      <dgm:constr type="sp" refType="w" refFor="ch" refForName="compNode" op="equ" fact="0.1"/>
      <dgm:constr type="primFontSz" for="des" ptType="node" op="equ" val="65"/>
    </dgm:constrLst>
    <dgm:ruleLst/>
    <dgm:forEach name="Name4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 axis="self"/>
        <dgm:constrLst>
          <dgm:constr type="h" refType="w" fact="1.06"/>
          <dgm:constr type="h" for="ch" forName="pictRect" refType="h" fact="0.65"/>
          <dgm:constr type="w" for="ch" forName="pictRect" refType="w"/>
          <dgm:constr type="l" for="ch" forName="pictRect"/>
          <dgm:constr type="t" for="ch" forName="pictRect"/>
          <dgm:constr type="w" for="ch" forName="textRect" refType="w"/>
          <dgm:constr type="h" for="ch" forName="textRect" refType="h" fact="0.35"/>
          <dgm:constr type="l" for="ch" forName="textRect"/>
          <dgm:constr type="t" for="ch" forName="textRect" refType="b" refFor="ch" refForName="pictRect"/>
        </dgm:constrLst>
        <dgm:ruleLst/>
        <dgm:layoutNode name="pictRect">
          <dgm:alg type="sp"/>
          <dgm:shape xmlns:r="http://schemas.openxmlformats.org/officeDocument/2006/relationships" type="roundRect" r:blip="" blipPhldr="1">
            <dgm:adjLst/>
          </dgm:shape>
          <dgm:presOf/>
          <dgm:constrLst/>
          <dgm:ruleLst/>
        </dgm:layoutNode>
        <dgm:layoutNode name="textRect" styleLbl="revTx">
          <dgm:varLst>
            <dgm:bulletEnabled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bMarg"/>
          </dgm:constrLst>
          <dgm:ruleLst>
            <dgm:rule type="primFontSz" val="5" fact="NaN" max="NaN"/>
          </dgm:ruleLst>
        </dgm:layoutNode>
      </dgm:layoutNode>
      <dgm:forEach name="Name5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BDCA06-0AB5-46DA-A314-5C045ADF5226}" type="datetimeFigureOut">
              <a:rPr lang="es-ES" smtClean="0"/>
              <a:pPr/>
              <a:t>9/2/26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E30B9F-AD79-4536-9556-0A271416F0CB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648236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E30B9F-AD79-4536-9556-0A271416F0CB}" type="slidenum">
              <a:rPr lang="es-ES" smtClean="0"/>
              <a:pPr/>
              <a:t>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94633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E30B9F-AD79-4536-9556-0A271416F0CB}" type="slidenum">
              <a:rPr lang="es-ES" smtClean="0"/>
              <a:pPr/>
              <a:t>7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345387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C33D005-73E7-91C2-CDC0-D220B4391AF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268F5B62-6AD4-2BA8-CA2E-8E348024DC5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94553E1-77F8-536E-B4C3-41576A1B51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5BCF4-E26C-4559-9203-4F0593D441E9}" type="datetimeFigureOut">
              <a:rPr lang="es-ES" smtClean="0"/>
              <a:pPr/>
              <a:t>9/2/26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4FFAEE3-8428-720C-5812-63B7DF8AF5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DA5FF33-0CAD-F57C-B733-AC0B2C8EFC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9744F-F8F6-4D7E-8343-81EC433F6DB7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62243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87A17E2-8AD5-C755-CD2C-D8AF2AB650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EBEDC62B-273E-3264-85F6-63B1FEB8433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B1ED17B-8600-7C8A-AAE8-E1F0DB1FB6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5BCF4-E26C-4559-9203-4F0593D441E9}" type="datetimeFigureOut">
              <a:rPr lang="es-ES" smtClean="0"/>
              <a:pPr/>
              <a:t>9/2/26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38ADAD7-E67F-88A6-5955-A13A3E8C8D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B3A2189-1D82-B37D-149E-9F97AE7730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9744F-F8F6-4D7E-8343-81EC433F6DB7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29349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BCEBFC81-0278-9F28-523B-FD3A4601629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808E75BA-A8B6-5F79-931F-CA8C496B57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911AE86-74E2-ACEE-3AF1-063E48EC3E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5BCF4-E26C-4559-9203-4F0593D441E9}" type="datetimeFigureOut">
              <a:rPr lang="es-ES" smtClean="0"/>
              <a:pPr/>
              <a:t>9/2/26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6DEB747-589B-BA6B-8CB3-B70715FD6A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E344DE0-678C-10C4-220A-0554F9F4D3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9744F-F8F6-4D7E-8343-81EC433F6DB7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33450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06ACD53-015A-1B50-5619-1692E097130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5194D81D-9BCE-BA18-A48F-DE4B1552A7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ACE0CBD-0920-4381-A70F-6808DB8C7C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E8027-C3E3-4EBF-8ECC-94EC8C4D01B0}" type="datetimeFigureOut">
              <a:rPr lang="es-ES" smtClean="0"/>
              <a:pPr/>
              <a:t>9/2/26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A45BAE7-2D58-6EAC-494D-FA1663477A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465C693-D397-8F01-E7DD-0EB2A3BBA2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EB92A-8172-4890-967D-66CB773D8995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66673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60A532A-E4DA-6159-3570-C266082D65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8709E60-A379-2E5F-E987-295173E186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C5CF6E2-C3B0-A159-4DDC-E951511D07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E8027-C3E3-4EBF-8ECC-94EC8C4D01B0}" type="datetimeFigureOut">
              <a:rPr lang="es-ES" smtClean="0"/>
              <a:pPr/>
              <a:t>9/2/26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89F430B-693A-7FFF-3A49-482CEE4FC2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85EBB4B-9EC6-E14B-C96E-6BCC9A4CF5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EB92A-8172-4890-967D-66CB773D8995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8723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518DB00-0B81-2173-2715-117BD99700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E025F0A-A287-AD90-5AED-69CB8A4D4C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4994869-D5A6-1E76-4F97-03AE078B59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E8027-C3E3-4EBF-8ECC-94EC8C4D01B0}" type="datetimeFigureOut">
              <a:rPr lang="es-ES" smtClean="0"/>
              <a:pPr/>
              <a:t>9/2/26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2C74855-86CD-013E-5DA0-3F3C03F5F0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B37799E-69FD-45A5-3C99-9B994CF816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EB92A-8172-4890-967D-66CB773D8995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4757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ABF5C7E-F16B-AD10-2C40-6FF8445B77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493D549-6727-1F01-FA69-9652A11CC5E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7C25C804-D858-A05C-639B-3F75AB120B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56A0D192-DE8D-5E90-CFE1-B319691290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E8027-C3E3-4EBF-8ECC-94EC8C4D01B0}" type="datetimeFigureOut">
              <a:rPr lang="es-ES" smtClean="0"/>
              <a:pPr/>
              <a:t>9/2/26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EB3943E4-FE97-DA4C-EF0F-560BE5ABA1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251E95C7-2EFD-2B8E-ADB3-7CA2A3E12D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EB92A-8172-4890-967D-66CB773D8995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6570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6B2E16D-05D6-743F-D22F-73907E729B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5F192FE9-1356-0580-E4D2-402CC21C23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0890E71B-A63F-B96C-C918-D74A104F96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3076C492-BB7A-DC45-B1DD-FABB1830355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88DBB07C-72D4-023D-F525-B269406B835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F26ABA5C-A219-4019-7B41-6336CD13A3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E8027-C3E3-4EBF-8ECC-94EC8C4D01B0}" type="datetimeFigureOut">
              <a:rPr lang="es-ES" smtClean="0"/>
              <a:pPr/>
              <a:t>9/2/26</a:t>
            </a:fld>
            <a:endParaRPr lang="es-ES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3CF65710-F1E8-26EA-7106-E580EB4C3C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69E6B9AA-21FA-72F1-4FA0-2C61B6BCBD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EB92A-8172-4890-967D-66CB773D8995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15267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E66274F-174A-D3C1-88CD-48175A6D49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142175ED-FFFC-EAD5-B176-B2732A0102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E8027-C3E3-4EBF-8ECC-94EC8C4D01B0}" type="datetimeFigureOut">
              <a:rPr lang="es-ES" smtClean="0"/>
              <a:pPr/>
              <a:t>9/2/26</a:t>
            </a:fld>
            <a:endParaRPr lang="es-E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7DBF41FE-87D2-6AB3-1323-3A324A8222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B95253C5-6CD5-994B-F84D-9A9CF624E2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EB92A-8172-4890-967D-66CB773D8995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78148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798B9883-A442-E281-B077-F15129C844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E8027-C3E3-4EBF-8ECC-94EC8C4D01B0}" type="datetimeFigureOut">
              <a:rPr lang="es-ES" smtClean="0"/>
              <a:pPr/>
              <a:t>9/2/26</a:t>
            </a:fld>
            <a:endParaRPr lang="es-ES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D922A0E7-F30E-476A-307B-0A3CC76EAF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D038A671-C115-CCF9-13FE-C3D2627AC8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EB92A-8172-4890-967D-66CB773D8995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24090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BCA609B-3B70-41AD-EA54-01F63977F1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E3D1BA2-207D-3382-968B-B2D06C592E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8B455BD7-E68C-900D-34C7-A20E34A561C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A50AEB5F-3ABC-FB7B-7E62-62927CCABC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E8027-C3E3-4EBF-8ECC-94EC8C4D01B0}" type="datetimeFigureOut">
              <a:rPr lang="es-ES" smtClean="0"/>
              <a:pPr/>
              <a:t>9/2/26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F13EFA3-06F7-1B21-7FD0-1CB9376B48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8F6CEC9-D47B-DA67-0ACA-96CBC10B44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EB92A-8172-4890-967D-66CB773D8995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79176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744FDB0-C4C1-A28D-A997-A86779C619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C7C087A-D297-6A51-5AF4-460FF3F7A3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858F1CA-6731-4586-B57C-40957E4A6F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5BCF4-E26C-4559-9203-4F0593D441E9}" type="datetimeFigureOut">
              <a:rPr lang="es-ES" smtClean="0"/>
              <a:pPr/>
              <a:t>9/2/26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B291C85-8D17-EB89-2277-1A6C054226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6491382-DE6B-4529-05AB-5564F3F0E1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9744F-F8F6-4D7E-8343-81EC433F6DB7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67652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65C02CA-48CC-0A67-2119-4B28A9AA27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9180754F-D385-7B3D-2A1C-81151224F9C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93633B77-4BAB-F7EC-DA65-427328C78C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C21ECEE-D50F-4F06-1D51-4E8B450F8A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E8027-C3E3-4EBF-8ECC-94EC8C4D01B0}" type="datetimeFigureOut">
              <a:rPr lang="es-ES" smtClean="0"/>
              <a:pPr/>
              <a:t>9/2/26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0D9EA87-DD77-CE02-4973-53CA4DCA34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000E1D12-BC63-2DFB-2210-B7C1F2349A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EB92A-8172-4890-967D-66CB773D8995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75540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31ADA4F-BCF4-94A7-A59A-A979507949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F6FF65D5-C420-C901-4B68-31C018AD8D1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775CC69-D6EC-2B6F-30A3-2D995B7E01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E8027-C3E3-4EBF-8ECC-94EC8C4D01B0}" type="datetimeFigureOut">
              <a:rPr lang="es-ES" smtClean="0"/>
              <a:pPr/>
              <a:t>9/2/26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DD3CA59-A2E9-D243-8379-C3276A8F53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73BD7D6-3839-240F-E880-D567062EDF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EB92A-8172-4890-967D-66CB773D8995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93999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82D2DBCC-35F2-F6AC-B749-524BFC26108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E38D330E-4382-1AB7-BCC4-6FF4AB49BE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595679D-B37D-516F-0111-DD7BCAF30E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E8027-C3E3-4EBF-8ECC-94EC8C4D01B0}" type="datetimeFigureOut">
              <a:rPr lang="es-ES" smtClean="0"/>
              <a:pPr/>
              <a:t>9/2/26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AC77A74-E560-F281-F898-FF724CE8A3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830C324-E168-9E20-EFC3-9B18A847B5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EB92A-8172-4890-967D-66CB773D8995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91453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6B7DBF2-23CA-27B5-AAA0-6A64FC9408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E28492C-C9A4-08F0-DDE5-33A0CA5BF1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3204669-DA8F-45F6-CF65-02AD506D3E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5BCF4-E26C-4559-9203-4F0593D441E9}" type="datetimeFigureOut">
              <a:rPr lang="es-ES" smtClean="0"/>
              <a:pPr/>
              <a:t>9/2/26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EE9F1FB-F2B4-E907-FE02-079D97D482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FD4B46C-9316-B308-EEEC-B6B9B05DFE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9744F-F8F6-4D7E-8343-81EC433F6DB7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50368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118FE8B-744B-4A78-FD59-DE1DFC65A0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6CF49BE-7263-1B3B-FF31-B7DCB87F53D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2F221892-6402-3798-197A-2F05C7F910E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711C4750-9A9F-318E-6A65-832842514E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5BCF4-E26C-4559-9203-4F0593D441E9}" type="datetimeFigureOut">
              <a:rPr lang="es-ES" smtClean="0"/>
              <a:pPr/>
              <a:t>9/2/26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49DF7AE9-57D4-188F-D449-383260F86B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0E614226-84E9-03B6-AC60-01A1463948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9744F-F8F6-4D7E-8343-81EC433F6DB7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41549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8F8BF61-25AD-7368-2D2E-FEC0E1E08F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1BAF600A-035B-DC4C-13C7-95437CEE76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3C9BCB35-DEFD-C8E0-5DCD-F1C04F93521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E2AC1433-0738-BCD9-D8E3-605820030A4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9FE7ABB7-BE8C-D766-AABE-5B5639EC522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0ECDAC13-9810-B208-79A1-3C8139089C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5BCF4-E26C-4559-9203-4F0593D441E9}" type="datetimeFigureOut">
              <a:rPr lang="es-ES" smtClean="0"/>
              <a:pPr/>
              <a:t>9/2/26</a:t>
            </a:fld>
            <a:endParaRPr lang="es-ES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3FB9F43B-649C-8B4D-4D21-4F39551F47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268D545F-8C66-A101-A263-B9F71546F1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9744F-F8F6-4D7E-8343-81EC433F6DB7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75555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C108BE5-E339-53DE-D04D-08A25B260B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22530388-9428-5CB4-2869-89D2CC8763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5BCF4-E26C-4559-9203-4F0593D441E9}" type="datetimeFigureOut">
              <a:rPr lang="es-ES" smtClean="0"/>
              <a:pPr/>
              <a:t>9/2/26</a:t>
            </a:fld>
            <a:endParaRPr lang="es-E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FCF9F8B8-FAC9-031F-0ECC-64B11562FB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1032B03D-F76C-0A57-5353-CAFA73DD05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9744F-F8F6-4D7E-8343-81EC433F6DB7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49231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F04FC21D-0AF1-23F9-1508-3A134C5D47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5BCF4-E26C-4559-9203-4F0593D441E9}" type="datetimeFigureOut">
              <a:rPr lang="es-ES" smtClean="0"/>
              <a:pPr/>
              <a:t>9/2/26</a:t>
            </a:fld>
            <a:endParaRPr lang="es-ES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F22BD27B-531B-310D-D239-45764C9C39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F85CBC4C-9ECF-FAF7-C63B-8113D65B7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9744F-F8F6-4D7E-8343-81EC433F6DB7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01029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62C83DF-0011-8779-FC14-06787C9CE9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0A78361-43F1-288B-911A-763B2BDD6A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D2910FE6-6B42-4F39-BEBA-3E2E0E35EF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BBE42C18-4CF2-22C0-8CC0-FBFF8F10C6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5BCF4-E26C-4559-9203-4F0593D441E9}" type="datetimeFigureOut">
              <a:rPr lang="es-ES" smtClean="0"/>
              <a:pPr/>
              <a:t>9/2/26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E731F511-95BD-3BFD-5974-1A61F6596F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C5487B1E-12E2-83EB-49CC-CF76026513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9744F-F8F6-4D7E-8343-81EC433F6DB7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04042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ED3CC9E-2C4E-660A-F018-BCCCA4B6DC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76AC9B83-F620-4422-7E95-60FBF9CC762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029ED97D-289F-E499-85C0-674BA352D5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7A02152F-386B-621F-719C-6FD551AB04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5BCF4-E26C-4559-9203-4F0593D441E9}" type="datetimeFigureOut">
              <a:rPr lang="es-ES" smtClean="0"/>
              <a:pPr/>
              <a:t>9/2/26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6E552456-B4EF-7BCC-A725-D40ED7C54A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B1CE9BBA-7328-4749-DEA8-34245DE6C0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9744F-F8F6-4D7E-8343-81EC433F6DB7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31765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F1542E0D-A4FD-5E96-9B91-34988D3C10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E10141B-1A48-7CC2-3239-33CEA37BC2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9D2134A-310D-091B-1E8A-5B00A93FEEC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665BCF4-E26C-4559-9203-4F0593D441E9}" type="datetimeFigureOut">
              <a:rPr lang="es-ES" smtClean="0"/>
              <a:pPr/>
              <a:t>9/2/26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D85C768-FD1F-B9F9-0C3A-75E7EE82C5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B7224C0-EB32-1618-D00E-241FA90C58C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089744F-F8F6-4D7E-8343-81EC433F6DB7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852025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4786E2ED-DCB2-E340-84AD-B30F0B252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05C67FD-3F5E-375F-C131-AD22879A55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BAB6407-EA01-C876-EE0B-4C008A522D8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72E8027-C3E3-4EBF-8ECC-94EC8C4D01B0}" type="datetimeFigureOut">
              <a:rPr lang="es-ES" smtClean="0"/>
              <a:pPr/>
              <a:t>9/2/26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2AB7995-E9C5-0E5A-9B3C-33AADB2E923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080D52C-4F34-D2AD-5FFB-DF23D09A84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62EB92A-8172-4890-967D-66CB773D8995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354610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34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8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13" Type="http://schemas.openxmlformats.org/officeDocument/2006/relationships/image" Target="../media/image15.png"/><Relationship Id="rId3" Type="http://schemas.openxmlformats.org/officeDocument/2006/relationships/image" Target="../media/image6.jpeg"/><Relationship Id="rId7" Type="http://schemas.openxmlformats.org/officeDocument/2006/relationships/image" Target="../media/image10.png"/><Relationship Id="rId12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11" Type="http://schemas.openxmlformats.org/officeDocument/2006/relationships/image" Target="../media/image13.png"/><Relationship Id="rId5" Type="http://schemas.openxmlformats.org/officeDocument/2006/relationships/image" Target="../media/image8.jpeg"/><Relationship Id="rId10" Type="http://schemas.openxmlformats.org/officeDocument/2006/relationships/image" Target="../media/image12.png"/><Relationship Id="rId4" Type="http://schemas.openxmlformats.org/officeDocument/2006/relationships/image" Target="../media/image7.jpeg"/><Relationship Id="rId9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openxmlformats.org/officeDocument/2006/relationships/image" Target="../media/image22.jpe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3.jpeg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10" Type="http://schemas.openxmlformats.org/officeDocument/2006/relationships/image" Target="../media/image25.jpeg"/><Relationship Id="rId4" Type="http://schemas.openxmlformats.org/officeDocument/2006/relationships/diagramData" Target="../diagrams/data2.xml"/><Relationship Id="rId9" Type="http://schemas.openxmlformats.org/officeDocument/2006/relationships/image" Target="../media/image24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3.xml"/><Relationship Id="rId11" Type="http://schemas.openxmlformats.org/officeDocument/2006/relationships/image" Target="../media/image30.png"/><Relationship Id="rId5" Type="http://schemas.openxmlformats.org/officeDocument/2006/relationships/diagramQuickStyle" Target="../diagrams/quickStyle3.xml"/><Relationship Id="rId10" Type="http://schemas.openxmlformats.org/officeDocument/2006/relationships/image" Target="../media/image29.jpeg"/><Relationship Id="rId4" Type="http://schemas.openxmlformats.org/officeDocument/2006/relationships/diagramLayout" Target="../diagrams/layout3.xml"/><Relationship Id="rId9" Type="http://schemas.openxmlformats.org/officeDocument/2006/relationships/image" Target="../media/image2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ATOS PC CLAUDIO\IGLESIA\Escuela Sabatica - ppt lecciones\2026\1 TRIMESTRE\leccion 2\1766880336839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8074" y="11564"/>
            <a:ext cx="12200074" cy="6846435"/>
          </a:xfrm>
          <a:prstGeom prst="rect">
            <a:avLst/>
          </a:prstGeom>
          <a:noFill/>
        </p:spPr>
      </p:pic>
      <p:sp>
        <p:nvSpPr>
          <p:cNvPr id="3" name="Rettangolo arrotondato 2"/>
          <p:cNvSpPr/>
          <p:nvPr/>
        </p:nvSpPr>
        <p:spPr>
          <a:xfrm>
            <a:off x="304801" y="132641"/>
            <a:ext cx="11549742" cy="1151873"/>
          </a:xfrm>
          <a:prstGeom prst="roundRect">
            <a:avLst/>
          </a:prstGeom>
          <a:gradFill flip="none" rotWithShape="1">
            <a:gsLst>
              <a:gs pos="82000">
                <a:schemeClr val="accent1">
                  <a:lumMod val="60000"/>
                  <a:lumOff val="40000"/>
                </a:schemeClr>
              </a:gs>
              <a:gs pos="50000">
                <a:srgbClr val="9CB86E"/>
              </a:gs>
              <a:gs pos="100000">
                <a:srgbClr val="156B13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121914" tIns="60957" rIns="121914" bIns="60957" rtlCol="0" anchor="ctr"/>
          <a:lstStyle/>
          <a:p>
            <a:pPr algn="ctr"/>
            <a:endParaRPr lang="it-IT" sz="2700" dirty="0"/>
          </a:p>
        </p:txBody>
      </p:sp>
      <p:sp>
        <p:nvSpPr>
          <p:cNvPr id="4" name="CasellaDiTesto 3"/>
          <p:cNvSpPr txBox="1"/>
          <p:nvPr/>
        </p:nvSpPr>
        <p:spPr>
          <a:xfrm>
            <a:off x="10118271" y="1316157"/>
            <a:ext cx="1538151" cy="49243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innerShdw dist="1943100" dir="13500000">
              <a:prstClr val="black"/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 lIns="121914" tIns="60957" rIns="121914" bIns="60957" rtlCol="0">
            <a:spAutoFit/>
          </a:bodyPr>
          <a:lstStyle/>
          <a:p>
            <a:pPr algn="ctr"/>
            <a:r>
              <a:rPr lang="es-ES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</a:rPr>
              <a:t>1 TRIMESTRE 2026</a:t>
            </a:r>
            <a:endParaRPr lang="it-IT" sz="1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</a:endParaRPr>
          </a:p>
        </p:txBody>
      </p:sp>
      <p:sp>
        <p:nvSpPr>
          <p:cNvPr id="5" name="Text Box 5">
            <a:extLst>
              <a:ext uri="{FF2B5EF4-FFF2-40B4-BE49-F238E27FC236}">
                <a16:creationId xmlns:a16="http://schemas.microsoft.com/office/drawing/2014/main" id="{E88B29BE-9242-473D-A56B-64D155C91C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5761" y="355348"/>
            <a:ext cx="11443062" cy="707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21914" tIns="60957" rIns="121914" bIns="60957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it-IT" sz="3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Arial" charset="0"/>
              </a:rPr>
              <a:t>LEZIONE 10 DELLA SCUOLA DEL SABATO</a:t>
            </a:r>
          </a:p>
        </p:txBody>
      </p:sp>
      <p:sp>
        <p:nvSpPr>
          <p:cNvPr id="6" name="Rettangolo arrotondato 5"/>
          <p:cNvSpPr/>
          <p:nvPr/>
        </p:nvSpPr>
        <p:spPr>
          <a:xfrm>
            <a:off x="457200" y="5693229"/>
            <a:ext cx="11549743" cy="1077815"/>
          </a:xfrm>
          <a:prstGeom prst="roundRect">
            <a:avLst/>
          </a:prstGeom>
          <a:gradFill flip="none" rotWithShape="1">
            <a:gsLst>
              <a:gs pos="82000">
                <a:schemeClr val="accent1">
                  <a:lumMod val="60000"/>
                  <a:lumOff val="40000"/>
                </a:schemeClr>
              </a:gs>
              <a:gs pos="50000">
                <a:srgbClr val="9CB86E"/>
              </a:gs>
              <a:gs pos="100000">
                <a:srgbClr val="156B13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121914" tIns="60957" rIns="121914" bIns="60957" rtlCol="0" anchor="ctr"/>
          <a:lstStyle/>
          <a:p>
            <a:pPr algn="ctr"/>
            <a:endParaRPr lang="it-IT" sz="2700" dirty="0"/>
          </a:p>
        </p:txBody>
      </p:sp>
      <p:sp>
        <p:nvSpPr>
          <p:cNvPr id="9" name="CuadroTexto 4">
            <a:extLst>
              <a:ext uri="{FF2B5EF4-FFF2-40B4-BE49-F238E27FC236}">
                <a16:creationId xmlns:a16="http://schemas.microsoft.com/office/drawing/2014/main" id="{4CB3EE98-247C-4F61-BF86-8B6275695A74}"/>
              </a:ext>
            </a:extLst>
          </p:cNvPr>
          <p:cNvSpPr txBox="1"/>
          <p:nvPr/>
        </p:nvSpPr>
        <p:spPr>
          <a:xfrm>
            <a:off x="1099457" y="5787891"/>
            <a:ext cx="10254343" cy="954101"/>
          </a:xfrm>
          <a:prstGeom prst="rect">
            <a:avLst/>
          </a:prstGeom>
          <a:noFill/>
        </p:spPr>
        <p:txBody>
          <a:bodyPr wrap="square" lIns="121914" tIns="60957" rIns="121914" bIns="60957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 prst="convex"/>
              <a:contourClr>
                <a:schemeClr val="accent6">
                  <a:lumMod val="50000"/>
                </a:schemeClr>
              </a:contourClr>
            </a:sp3d>
          </a:bodyPr>
          <a:lstStyle>
            <a:defPPr>
              <a:defRPr lang="es-ES"/>
            </a:defPPr>
            <a:lvl1pPr algn="ctr" defTabSz="914400">
              <a:defRPr sz="4400" b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defRPr>
            </a:lvl1pPr>
            <a:lvl2pPr defTabSz="914400"/>
            <a:lvl3pPr defTabSz="914400"/>
            <a:lvl4pPr defTabSz="914400"/>
            <a:lvl5pPr defTabSz="914400"/>
            <a:lvl6pPr defTabSz="914400"/>
            <a:lvl7pPr defTabSz="914400"/>
            <a:lvl8pPr defTabSz="914400"/>
            <a:lvl9pPr defTabSz="914400"/>
          </a:lstStyle>
          <a:p>
            <a:r>
              <a:rPr lang="es-ES" sz="540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22860" dir="5400000" algn="tl" rotWithShape="0">
                    <a:srgbClr val="000000">
                      <a:alpha val="98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COMPLETI IN CRISTO</a:t>
            </a: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02772" y="1220154"/>
            <a:ext cx="8104574" cy="45145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CasellaDiTesto 10"/>
          <p:cNvSpPr txBox="1"/>
          <p:nvPr/>
        </p:nvSpPr>
        <p:spPr>
          <a:xfrm>
            <a:off x="10166168" y="5113093"/>
            <a:ext cx="1538151" cy="49243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innerShdw dist="1943100" dir="13500000">
              <a:prstClr val="black"/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 lIns="121914" tIns="60957" rIns="121914" bIns="60957" rtlCol="0">
            <a:spAutoFit/>
          </a:bodyPr>
          <a:lstStyle/>
          <a:p>
            <a:pPr algn="ctr"/>
            <a:r>
              <a:rPr lang="es-ES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</a:rPr>
              <a:t>7 MARZO  2026</a:t>
            </a:r>
            <a:endParaRPr lang="it-IT" sz="1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C15097F-DCF1-3A4C-28B8-0FE3DFB76A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6">
            <a:extLst>
              <a:ext uri="{FF2B5EF4-FFF2-40B4-BE49-F238E27FC236}">
                <a16:creationId xmlns:a16="http://schemas.microsoft.com/office/drawing/2014/main" id="{1B4B6FDE-2442-0659-99DD-1DCCB3B92CE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0"/>
            <a:ext cx="12192000" cy="1404000"/>
          </a:xfrm>
          <a:prstGeom prst="rect">
            <a:avLst/>
          </a:prstGeom>
          <a:blipFill dpi="0" rotWithShape="1">
            <a:blip r:embed="rId3" cstate="email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8111905C-C1CF-1107-A5BF-FF24EA22FB20}"/>
              </a:ext>
            </a:extLst>
          </p:cNvPr>
          <p:cNvSpPr txBox="1"/>
          <p:nvPr/>
        </p:nvSpPr>
        <p:spPr>
          <a:xfrm>
            <a:off x="0" y="0"/>
            <a:ext cx="121920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40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GIORNI DI FESTA, LUNA NUOVA E SABATI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8FB28084-C0F0-D1F7-D5C5-9E2C21B6302D}"/>
              </a:ext>
            </a:extLst>
          </p:cNvPr>
          <p:cNvSpPr txBox="1"/>
          <p:nvPr/>
        </p:nvSpPr>
        <p:spPr>
          <a:xfrm>
            <a:off x="1271587" y="711463"/>
            <a:ext cx="964882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b="1" dirty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“</a:t>
            </a:r>
            <a:r>
              <a:rPr lang="it-IT" b="1" dirty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Nessuno dunque vi giudichi per cibi o bevande, o rispetto a feste, a noviluni o ai sabati</a:t>
            </a:r>
            <a:r>
              <a:rPr lang="es-ES" b="1" dirty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” </a:t>
            </a:r>
            <a:r>
              <a:rPr lang="es-ES" sz="1400" b="1" dirty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(Colossesi 2:16)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8465C017-0A21-32CB-C486-A75F72F0FC7E}"/>
              </a:ext>
            </a:extLst>
          </p:cNvPr>
          <p:cNvSpPr txBox="1"/>
          <p:nvPr/>
        </p:nvSpPr>
        <p:spPr>
          <a:xfrm>
            <a:off x="323849" y="1713585"/>
            <a:ext cx="67246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it-IT" sz="2000" b="1" dirty="0"/>
              <a:t>Oltre alla circoncisione, c'erano altri punti che differenziavano gli ebrei dai gentili: riti religiosi e feste</a:t>
            </a:r>
            <a:r>
              <a:rPr lang="es-ES" sz="2000" b="1" dirty="0"/>
              <a:t>.</a:t>
            </a:r>
          </a:p>
        </p:txBody>
      </p:sp>
      <p:graphicFrame>
        <p:nvGraphicFramePr>
          <p:cNvPr id="2" name="Diagrama 1">
            <a:extLst>
              <a:ext uri="{FF2B5EF4-FFF2-40B4-BE49-F238E27FC236}">
                <a16:creationId xmlns:a16="http://schemas.microsoft.com/office/drawing/2014/main" id="{D5B98B46-BF53-9EA9-86D8-5ABCF4A32B0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88191899"/>
              </p:ext>
            </p:extLst>
          </p:nvPr>
        </p:nvGraphicFramePr>
        <p:xfrm>
          <a:off x="7443018" y="1573160"/>
          <a:ext cx="4552337" cy="51706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8" name="CuadroTexto 7">
            <a:extLst>
              <a:ext uri="{FF2B5EF4-FFF2-40B4-BE49-F238E27FC236}">
                <a16:creationId xmlns:a16="http://schemas.microsoft.com/office/drawing/2014/main" id="{1062AB9A-E21D-F826-80A2-58A2DDA3B2C5}"/>
              </a:ext>
            </a:extLst>
          </p:cNvPr>
          <p:cNvSpPr txBox="1"/>
          <p:nvPr/>
        </p:nvSpPr>
        <p:spPr>
          <a:xfrm>
            <a:off x="323849" y="4472990"/>
            <a:ext cx="7118875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it-IT" sz="2000" b="1" dirty="0"/>
              <a:t>Paolo sembra citare Osea 2:11 per riassumere l'intero sistema cerimoniale del Santuario in una sola frase. Ciò implica che i sabati qui menzionati siano i sette sabati rituali (osservati indipendentemente dal giorno della settimana in cui cadono), e non il </a:t>
            </a:r>
            <a:r>
              <a:rPr lang="it-IT" sz="2000" b="1" dirty="0" err="1"/>
              <a:t>Shabbath</a:t>
            </a:r>
            <a:r>
              <a:rPr lang="it-IT" sz="2000" b="1" dirty="0"/>
              <a:t> settimanale (incluso nella legge morale, universale e applicabile a tutti, ebrei e gentili).</a:t>
            </a:r>
            <a:endParaRPr lang="es-ES" sz="2000" b="1" dirty="0"/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778F6746-B772-2D55-BFDE-36C5C495136E}"/>
              </a:ext>
            </a:extLst>
          </p:cNvPr>
          <p:cNvSpPr txBox="1"/>
          <p:nvPr/>
        </p:nvSpPr>
        <p:spPr>
          <a:xfrm>
            <a:off x="323849" y="2496489"/>
            <a:ext cx="7119168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it-IT" sz="2000" b="1" dirty="0"/>
              <a:t>Paolo aveva già chiarito il ruolo della circoncisione. Ora, con l'espressione "perciò", Paolo indica le implicazioni dell'annullamento del "certificato" (le leggi cerimoniali): non era più obbligatorio per la salvezza osservare i riti e le feste, che Gesù adempì morendo sulla croce </a:t>
            </a:r>
            <a:r>
              <a:rPr lang="es-ES" sz="2000" b="1" dirty="0"/>
              <a:t>(Mt 27:51; Cl 2:16).</a:t>
            </a:r>
          </a:p>
        </p:txBody>
      </p:sp>
    </p:spTree>
    <p:extLst>
      <p:ext uri="{BB962C8B-B14F-4D97-AF65-F5344CB8AC3E}">
        <p14:creationId xmlns:p14="http://schemas.microsoft.com/office/powerpoint/2010/main" val="1752853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547C4512-5B05-4392-9856-13263D1B9FC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>
                                            <p:graphicEl>
                                              <a:dgm id="{547C4512-5B05-4392-9856-13263D1B9FC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>
                                            <p:graphicEl>
                                              <a:dgm id="{547C4512-5B05-4392-9856-13263D1B9FC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>
                                            <p:graphicEl>
                                              <a:dgm id="{547C4512-5B05-4392-9856-13263D1B9FC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graphicEl>
                                              <a:dgm id="{547C4512-5B05-4392-9856-13263D1B9FC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1DA7566C-F914-42F6-B052-567CF5AC70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">
                                            <p:graphicEl>
                                              <a:dgm id="{1DA7566C-F914-42F6-B052-567CF5AC70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>
                                            <p:graphicEl>
                                              <a:dgm id="{1DA7566C-F914-42F6-B052-567CF5AC70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>
                                            <p:graphicEl>
                                              <a:dgm id="{1DA7566C-F914-42F6-B052-567CF5AC70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>
                                            <p:graphicEl>
                                              <a:dgm id="{1DA7566C-F914-42F6-B052-567CF5AC703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945FD5E-A701-4874-A001-AF82D587FC5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">
                                            <p:graphicEl>
                                              <a:dgm id="{7945FD5E-A701-4874-A001-AF82D587FC5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">
                                            <p:graphicEl>
                                              <a:dgm id="{7945FD5E-A701-4874-A001-AF82D587FC5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">
                                            <p:graphicEl>
                                              <a:dgm id="{7945FD5E-A701-4874-A001-AF82D587FC5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">
                                            <p:graphicEl>
                                              <a:dgm id="{7945FD5E-A701-4874-A001-AF82D587FC5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84E4417-8847-484C-A826-DB47253FBB5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>
                                            <p:graphicEl>
                                              <a:dgm id="{784E4417-8847-484C-A826-DB47253FBB5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">
                                            <p:graphicEl>
                                              <a:dgm id="{784E4417-8847-484C-A826-DB47253FBB5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">
                                            <p:graphicEl>
                                              <a:dgm id="{784E4417-8847-484C-A826-DB47253FBB5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">
                                            <p:graphicEl>
                                              <a:dgm id="{784E4417-8847-484C-A826-DB47253FBB5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0314DC3B-4182-4D8F-9228-D9A043E34B3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">
                                            <p:graphicEl>
                                              <a:dgm id="{0314DC3B-4182-4D8F-9228-D9A043E34B3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">
                                            <p:graphicEl>
                                              <a:dgm id="{0314DC3B-4182-4D8F-9228-D9A043E34B3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">
                                            <p:graphicEl>
                                              <a:dgm id="{0314DC3B-4182-4D8F-9228-D9A043E34B3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">
                                            <p:graphicEl>
                                              <a:dgm id="{0314DC3B-4182-4D8F-9228-D9A043E34B3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F5762A0A-B850-46A4-8C6A-F11C94C20F7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">
                                            <p:graphicEl>
                                              <a:dgm id="{F5762A0A-B850-46A4-8C6A-F11C94C20F7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">
                                            <p:graphicEl>
                                              <a:dgm id="{F5762A0A-B850-46A4-8C6A-F11C94C20F7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">
                                            <p:graphicEl>
                                              <a:dgm id="{F5762A0A-B850-46A4-8C6A-F11C94C20F7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">
                                            <p:graphicEl>
                                              <a:dgm id="{F5762A0A-B850-46A4-8C6A-F11C94C20F7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500"/>
                            </p:stCondLst>
                            <p:childTnLst>
                              <p:par>
                                <p:cTn id="6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CE230A01-0AEF-45BC-945D-0D58533582D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">
                                            <p:graphicEl>
                                              <a:dgm id="{CE230A01-0AEF-45BC-945D-0D58533582D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">
                                            <p:graphicEl>
                                              <a:dgm id="{CE230A01-0AEF-45BC-945D-0D58533582D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">
                                            <p:graphicEl>
                                              <a:dgm id="{CE230A01-0AEF-45BC-945D-0D58533582D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">
                                            <p:graphicEl>
                                              <a:dgm id="{CE230A01-0AEF-45BC-945D-0D58533582D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8F84201A-3AA1-4FBE-88C9-BF3C30473C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">
                                            <p:graphicEl>
                                              <a:dgm id="{8F84201A-3AA1-4FBE-88C9-BF3C30473C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">
                                            <p:graphicEl>
                                              <a:dgm id="{8F84201A-3AA1-4FBE-88C9-BF3C30473C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">
                                            <p:graphicEl>
                                              <a:dgm id="{8F84201A-3AA1-4FBE-88C9-BF3C30473C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">
                                            <p:graphicEl>
                                              <a:dgm id="{8F84201A-3AA1-4FBE-88C9-BF3C30473CE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000"/>
                            </p:stCondLst>
                            <p:childTnLst>
                              <p:par>
                                <p:cTn id="7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B556CF4F-B2BC-4E79-A0BA-004145EDB45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">
                                            <p:graphicEl>
                                              <a:dgm id="{B556CF4F-B2BC-4E79-A0BA-004145EDB45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">
                                            <p:graphicEl>
                                              <a:dgm id="{B556CF4F-B2BC-4E79-A0BA-004145EDB45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">
                                            <p:graphicEl>
                                              <a:dgm id="{B556CF4F-B2BC-4E79-A0BA-004145EDB45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">
                                            <p:graphicEl>
                                              <a:dgm id="{B556CF4F-B2BC-4E79-A0BA-004145EDB45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3C199F49-73B1-4136-A8CA-354853E7105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>
                                            <p:graphicEl>
                                              <a:dgm id="{3C199F49-73B1-4136-A8CA-354853E7105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>
                                            <p:graphicEl>
                                              <a:dgm id="{3C199F49-73B1-4136-A8CA-354853E7105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>
                                            <p:graphicEl>
                                              <a:dgm id="{3C199F49-73B1-4136-A8CA-354853E7105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">
                                            <p:graphicEl>
                                              <a:dgm id="{3C199F49-73B1-4136-A8CA-354853E7105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2500"/>
                            </p:stCondLst>
                            <p:childTnLst>
                              <p:par>
                                <p:cTn id="8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FAFB0B8A-437E-49E7-9016-32FEFB2FD85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">
                                            <p:graphicEl>
                                              <a:dgm id="{FAFB0B8A-437E-49E7-9016-32FEFB2FD85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">
                                            <p:graphicEl>
                                              <a:dgm id="{FAFB0B8A-437E-49E7-9016-32FEFB2FD85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">
                                            <p:graphicEl>
                                              <a:dgm id="{FAFB0B8A-437E-49E7-9016-32FEFB2FD85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">
                                            <p:graphicEl>
                                              <a:dgm id="{FAFB0B8A-437E-49E7-9016-32FEFB2FD85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BE5306B1-71E2-40C8-8F78-F283EB6ED64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">
                                            <p:graphicEl>
                                              <a:dgm id="{BE5306B1-71E2-40C8-8F78-F283EB6ED64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">
                                            <p:graphicEl>
                                              <a:dgm id="{BE5306B1-71E2-40C8-8F78-F283EB6ED64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">
                                            <p:graphicEl>
                                              <a:dgm id="{BE5306B1-71E2-40C8-8F78-F283EB6ED64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">
                                            <p:graphicEl>
                                              <a:dgm id="{BE5306B1-71E2-40C8-8F78-F283EB6ED64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Graphic spid="2" grpId="0" uiExpand="1">
        <p:bldSub>
          <a:bldDgm bld="one"/>
        </p:bldSub>
      </p:bldGraphic>
      <p:bldP spid="8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3C9D2BE5-707B-E158-33C1-E55C01EB181A}"/>
              </a:ext>
            </a:extLst>
          </p:cNvPr>
          <p:cNvSpPr txBox="1"/>
          <p:nvPr/>
        </p:nvSpPr>
        <p:spPr>
          <a:xfrm>
            <a:off x="0" y="0"/>
            <a:ext cx="12191999" cy="769441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reezing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s-ES" sz="4400" b="1" dirty="0">
                <a:ln/>
                <a:solidFill>
                  <a:srgbClr val="FF0000"/>
                </a:solidFill>
              </a:rPr>
              <a:t>COMANDAMENTI DI UOMINI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ABDBFBC3-D00D-2703-6F2A-9A25EC679054}"/>
              </a:ext>
            </a:extLst>
          </p:cNvPr>
          <p:cNvSpPr txBox="1"/>
          <p:nvPr/>
        </p:nvSpPr>
        <p:spPr>
          <a:xfrm>
            <a:off x="1443036" y="671707"/>
            <a:ext cx="9305925" cy="646331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es-ES" b="1" dirty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</a:rPr>
              <a:t>“Questi precetti, basati su regole e insegnamenti umani, si riferiscono a cose che vanno a perire con l’uso” </a:t>
            </a:r>
            <a:r>
              <a:rPr lang="es-ES" sz="1400" b="1" dirty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</a:rPr>
              <a:t>(Colossesi 2:22)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7C8DBD73-D4CD-7414-5B73-15101FDEB559}"/>
              </a:ext>
            </a:extLst>
          </p:cNvPr>
          <p:cNvSpPr txBox="1"/>
          <p:nvPr/>
        </p:nvSpPr>
        <p:spPr>
          <a:xfrm>
            <a:off x="152400" y="1593652"/>
            <a:ext cx="722243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it-IT" sz="2000" b="1" dirty="0"/>
              <a:t>I falsi maestri, a cui Paolo fa riferimento più volte nella sua lettera, erano ebrei che insegnavano la necessità di attenersi alla legge ebraica per ottenere la salvezza (Atti 15:1, 5). Queste leggi includevano anche molte regole ideate dai rabbini.</a:t>
            </a:r>
            <a:endParaRPr lang="es-ES" sz="2000" b="1" dirty="0"/>
          </a:p>
        </p:txBody>
      </p:sp>
      <p:pic>
        <p:nvPicPr>
          <p:cNvPr id="6" name="Imagen 5" descr="Un grupo de personas disfrazadas&#10;&#10;El contenido generado por IA puede ser incorrecto.">
            <a:extLst>
              <a:ext uri="{FF2B5EF4-FFF2-40B4-BE49-F238E27FC236}">
                <a16:creationId xmlns:a16="http://schemas.microsoft.com/office/drawing/2014/main" id="{15C5D04D-7E2B-5ECE-B07B-34AE27F50C9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208"/>
          <a:stretch>
            <a:fillRect/>
          </a:stretch>
        </p:blipFill>
        <p:spPr>
          <a:xfrm>
            <a:off x="7374834" y="1709529"/>
            <a:ext cx="4665871" cy="3088937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1FF4C262-856F-6BD0-DF59-3ED4AD1C7980}"/>
              </a:ext>
            </a:extLst>
          </p:cNvPr>
          <p:cNvSpPr txBox="1"/>
          <p:nvPr/>
        </p:nvSpPr>
        <p:spPr>
          <a:xfrm>
            <a:off x="1792464" y="4942750"/>
            <a:ext cx="8249649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it-IT" sz="2000" b="1" dirty="0"/>
              <a:t>Paolo chiarisce però che, per gli ebrei abituati a questi riti, essi hanno in sé un certo valore morale, sebbene non siano utili a trasformare il cuore </a:t>
            </a:r>
            <a:r>
              <a:rPr lang="es-ES" sz="2000" b="1" dirty="0"/>
              <a:t>(Cl 2:23).</a:t>
            </a:r>
          </a:p>
        </p:txBody>
      </p:sp>
      <p:pic>
        <p:nvPicPr>
          <p:cNvPr id="12" name="Imagen 11">
            <a:extLst>
              <a:ext uri="{FF2B5EF4-FFF2-40B4-BE49-F238E27FC236}">
                <a16:creationId xmlns:a16="http://schemas.microsoft.com/office/drawing/2014/main" id="{43ED39B6-A659-7E81-8106-03695B5A3D06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2400" y="4907614"/>
            <a:ext cx="1646583" cy="1780693"/>
          </a:xfrm>
          <a:prstGeom prst="rect">
            <a:avLst/>
          </a:prstGeom>
          <a:ln w="28575"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4" name="Imagen 13" descr="Imagen que contiene persona, edificio, tabla, grande&#10;&#10;El contenido generado por IA puede ser incorrecto.">
            <a:extLst>
              <a:ext uri="{FF2B5EF4-FFF2-40B4-BE49-F238E27FC236}">
                <a16:creationId xmlns:a16="http://schemas.microsoft.com/office/drawing/2014/main" id="{D4DA036A-8453-85A7-38C8-7F0AA5D663C4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04615" y="5009018"/>
            <a:ext cx="1679289" cy="1679289"/>
          </a:xfrm>
          <a:prstGeom prst="rect">
            <a:avLst/>
          </a:prstGeom>
          <a:ln w="38100" cap="sq">
            <a:solidFill>
              <a:srgbClr val="FFBF44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87F6F58A-0717-8A4F-D8E6-C7EFE530F9CB}"/>
              </a:ext>
            </a:extLst>
          </p:cNvPr>
          <p:cNvSpPr txBox="1"/>
          <p:nvPr/>
        </p:nvSpPr>
        <p:spPr>
          <a:xfrm>
            <a:off x="151295" y="3224868"/>
            <a:ext cx="7222434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it-IT" sz="2000" b="1" dirty="0"/>
              <a:t>Seguiamo il ragionamento di Paolo. Nel battesimo siamo morti agli "elementi del mondo" e viviamo per Cristo. Se continuiamo a preoccuparci, ad esempio, delle impurità cerimoniali, viviamo ancora nel mondo e ci preoccupiamo di cose che scompaiono con l’uso </a:t>
            </a:r>
            <a:r>
              <a:rPr lang="es-ES" sz="2000" b="1" dirty="0"/>
              <a:t>(Cl 2:20-22).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0923553A-A535-CC4A-843E-B3B2741D1256}"/>
              </a:ext>
            </a:extLst>
          </p:cNvPr>
          <p:cNvSpPr txBox="1"/>
          <p:nvPr/>
        </p:nvSpPr>
        <p:spPr>
          <a:xfrm>
            <a:off x="1803753" y="5980421"/>
            <a:ext cx="862909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it-IT" sz="2000" b="1" dirty="0"/>
              <a:t>In sintesi, dobbiamo lasciarci guidare dagli insegnamenti contenuti nelle Scritture divinamente ispirate e non da filosofie o ragionamenti umani.</a:t>
            </a:r>
            <a:endParaRPr lang="es-ES" sz="2000" b="1" dirty="0"/>
          </a:p>
        </p:txBody>
      </p:sp>
    </p:spTree>
    <p:extLst>
      <p:ext uri="{BB962C8B-B14F-4D97-AF65-F5344CB8AC3E}">
        <p14:creationId xmlns:p14="http://schemas.microsoft.com/office/powerpoint/2010/main" val="2173853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8" grpId="0"/>
      <p:bldP spid="7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F94E028-507B-79AA-CAE7-C87DB6FA132B}"/>
              </a:ext>
            </a:extLst>
          </p:cNvPr>
          <p:cNvSpPr txBox="1"/>
          <p:nvPr/>
        </p:nvSpPr>
        <p:spPr>
          <a:xfrm>
            <a:off x="78376" y="1162594"/>
            <a:ext cx="12035246" cy="43242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es-ES" sz="2500" b="1" dirty="0">
                <a:latin typeface="Comic Sans MS" pitchFamily="66" charset="0"/>
              </a:rPr>
              <a:t>“</a:t>
            </a:r>
            <a:r>
              <a:rPr lang="it-IT" sz="2500" b="1" dirty="0">
                <a:latin typeface="Comic Sans MS" pitchFamily="66" charset="0"/>
              </a:rPr>
              <a:t>Il cristiano è paragonato al cedro del Libano. Ho letto che quest'albero fa molto di più che affondare qualche radice nella terra morbida. Pianta le sue forti radici in profondità nel terreno, e ogni volta le estende sempre più lontano alla ricerca di un punto d'appoggio ancora più solido. E quando infuria la furiosa tempesta, rimane saldo, sostenuto dalle sue radici profonde. Anche il cristiano è profondamente radicato in Cristo. Ha fede nel suo Redentore. Sa in chi ha creduto. È pienamente convinto che Gesù è il Figlio di Dio e il Salvatore dei peccatori (...). Le radici della fede si estendono sempre più in profondità. I ​​veri cristiani, come il cedro del Libano, non crescono in un terreno soffice e superficiale, ma sono radicati in Dio, saldi nelle fessure delle rocce delle montagne.</a:t>
            </a:r>
            <a:r>
              <a:rPr lang="es-ES" sz="2500" b="1" dirty="0">
                <a:latin typeface="Comic Sans MS" pitchFamily="66" charset="0"/>
              </a:rPr>
              <a:t>”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071DBF2B-E3D5-3C5E-89C4-06904F2248AE}"/>
              </a:ext>
            </a:extLst>
          </p:cNvPr>
          <p:cNvSpPr txBox="1"/>
          <p:nvPr/>
        </p:nvSpPr>
        <p:spPr>
          <a:xfrm>
            <a:off x="3284883" y="6092605"/>
            <a:ext cx="56851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600" b="1" dirty="0"/>
              <a:t>(E.G. White, La nostra </a:t>
            </a:r>
            <a:r>
              <a:rPr lang="es-ES" sz="1600" b="1" dirty="0" err="1"/>
              <a:t>elevata</a:t>
            </a:r>
            <a:r>
              <a:rPr lang="es-ES" sz="1600" b="1" dirty="0"/>
              <a:t> </a:t>
            </a:r>
            <a:r>
              <a:rPr lang="es-ES" sz="1600" b="1" dirty="0" err="1"/>
              <a:t>vocazione</a:t>
            </a:r>
            <a:r>
              <a:rPr lang="es-ES" sz="1600" b="1" dirty="0"/>
              <a:t>, 21 </a:t>
            </a:r>
            <a:r>
              <a:rPr lang="es-ES" sz="1600" b="1" dirty="0" err="1"/>
              <a:t>novembre</a:t>
            </a:r>
            <a:r>
              <a:rPr lang="es-ES" sz="1600" b="1" dirty="0"/>
              <a:t>, libera </a:t>
            </a:r>
            <a:r>
              <a:rPr lang="es-ES" sz="1600" b="1" dirty="0" err="1"/>
              <a:t>traduzione</a:t>
            </a:r>
            <a:r>
              <a:rPr lang="es-ES" sz="1600" b="1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059360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3C7FD00-2B7B-DE17-6CDB-E9944B5618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Imagen que contiene café, pájaro, puesto, cabeza&#10;&#10;El contenido generado por IA puede ser incorrecto.">
            <a:extLst>
              <a:ext uri="{FF2B5EF4-FFF2-40B4-BE49-F238E27FC236}">
                <a16:creationId xmlns:a16="http://schemas.microsoft.com/office/drawing/2014/main" id="{822E345D-A15F-E980-2B44-AC1E9593E154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00026" y="198882"/>
            <a:ext cx="4540630" cy="3353943"/>
          </a:xfrm>
          <a:prstGeom prst="rect">
            <a:avLst/>
          </a:prstGeom>
          <a:ln w="88900" cap="sq" cmpd="thickThin">
            <a:solidFill>
              <a:srgbClr val="D8772A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7" name="Imagen 6" descr="Imagen que contiene edificio, exterior, ladrillo, frente&#10;&#10;El contenido generado por IA puede ser incorrecto.">
            <a:extLst>
              <a:ext uri="{FF2B5EF4-FFF2-40B4-BE49-F238E27FC236}">
                <a16:creationId xmlns:a16="http://schemas.microsoft.com/office/drawing/2014/main" id="{B4D47C93-7FAE-9895-5724-EF0D9026F080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000625" y="198881"/>
            <a:ext cx="6991349" cy="6460237"/>
          </a:xfrm>
          <a:prstGeom prst="rect">
            <a:avLst/>
          </a:prstGeom>
          <a:ln w="88900" cap="sq" cmpd="thickThin">
            <a:solidFill>
              <a:srgbClr val="626F67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BE5390C0-EA28-456A-8C95-1CDB808E9D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00026" y="3819525"/>
            <a:ext cx="4540630" cy="2839593"/>
          </a:xfrm>
          <a:prstGeom prst="rect">
            <a:avLst/>
          </a:prstGeom>
          <a:solidFill>
            <a:srgbClr val="E597CB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pic>
        <p:nvPicPr>
          <p:cNvPr id="4" name="Imagen 3" descr="Imagen que contiene edificio, exterior, ladrillo, frente&#10;&#10;El contenido generado por IA puede ser incorrecto.">
            <a:extLst>
              <a:ext uri="{FF2B5EF4-FFF2-40B4-BE49-F238E27FC236}">
                <a16:creationId xmlns:a16="http://schemas.microsoft.com/office/drawing/2014/main" id="{4AC21C1C-6638-5FEA-9A6E-45C9BC63F4DA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5" cstate="email">
            <a:alphaModFix amt="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00024" y="3819525"/>
            <a:ext cx="4540629" cy="2839593"/>
          </a:xfrm>
          <a:prstGeom prst="rect">
            <a:avLst/>
          </a:prstGeom>
          <a:noFill/>
          <a:ln w="88900" cap="sq" cmpd="thickThin">
            <a:solidFill>
              <a:schemeClr val="accent1">
                <a:lumMod val="7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56B8710F-5262-ECB3-03E0-83F9C9E88122}"/>
              </a:ext>
            </a:extLst>
          </p:cNvPr>
          <p:cNvSpPr txBox="1"/>
          <p:nvPr/>
        </p:nvSpPr>
        <p:spPr>
          <a:xfrm>
            <a:off x="338767" y="3900493"/>
            <a:ext cx="4263147" cy="2677656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lvl="0" algn="ctr">
              <a:spcBef>
                <a:spcPts val="1200"/>
              </a:spcBef>
              <a:defRPr/>
            </a:pPr>
            <a:r>
              <a:rPr kumimoji="0" lang="es-ES" sz="2400" b="1" i="0" u="none" strike="noStrike" kern="1200" cap="none" spc="0" normalizeH="0" baseline="0" noProof="0" dirty="0">
                <a:ln w="12700" cmpd="sng">
                  <a:noFill/>
                  <a:prstDash val="solid"/>
                </a:ln>
                <a:solidFill>
                  <a:srgbClr val="CC3399">
                    <a:lumMod val="75000"/>
                  </a:srgbClr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“</a:t>
            </a:r>
            <a:r>
              <a:rPr lang="it-IT" sz="2400" b="1" dirty="0">
                <a:ln w="12700" cmpd="sng">
                  <a:noFill/>
                  <a:prstDash val="solid"/>
                </a:ln>
                <a:solidFill>
                  <a:srgbClr val="CC3399">
                    <a:lumMod val="75000"/>
                  </a:srgbClr>
                </a:solidFill>
                <a:latin typeface="Comic Sans MS" panose="030F0702030302020204" pitchFamily="66" charset="0"/>
              </a:rPr>
              <a:t>Nessuno dunque vi giudichi per cibi o bevande, o rispetto a feste, a noviluni o ai sabati; queste cose sono ombra di quelle che devono venire; ma il corpo è di Cristo</a:t>
            </a:r>
            <a:r>
              <a:rPr kumimoji="0" lang="es-ES" sz="2400" b="1" i="0" u="none" strike="noStrike" kern="1200" cap="none" spc="0" normalizeH="0" baseline="0" noProof="0" dirty="0">
                <a:ln w="12700" cmpd="sng">
                  <a:noFill/>
                  <a:prstDash val="solid"/>
                </a:ln>
                <a:solidFill>
                  <a:srgbClr val="CC3399">
                    <a:lumMod val="75000"/>
                  </a:srgbClr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” </a:t>
            </a:r>
            <a:r>
              <a:rPr lang="es-ES" b="1" dirty="0">
                <a:ln w="12700" cmpd="sng">
                  <a:noFill/>
                  <a:prstDash val="solid"/>
                </a:ln>
                <a:solidFill>
                  <a:srgbClr val="CC3399">
                    <a:lumMod val="75000"/>
                  </a:srgbClr>
                </a:solidFill>
                <a:latin typeface="Comic Sans MS" panose="030F0702030302020204" pitchFamily="66" charset="0"/>
              </a:rPr>
              <a:t>(</a:t>
            </a:r>
            <a:r>
              <a:rPr kumimoji="0" lang="es-ES" sz="1800" b="1" i="0" u="none" strike="noStrike" kern="1200" cap="none" spc="0" normalizeH="0" baseline="0" noProof="0" dirty="0" err="1">
                <a:ln w="12700" cmpd="sng">
                  <a:noFill/>
                  <a:prstDash val="solid"/>
                </a:ln>
                <a:solidFill>
                  <a:srgbClr val="CC3399">
                    <a:lumMod val="75000"/>
                  </a:srgbClr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Colossesi</a:t>
            </a:r>
            <a:r>
              <a:rPr kumimoji="0" lang="es-ES" sz="1800" b="1" i="0" u="none" strike="noStrike" kern="1200" cap="none" spc="0" normalizeH="0" baseline="0" noProof="0" dirty="0">
                <a:ln w="12700" cmpd="sng">
                  <a:noFill/>
                  <a:prstDash val="solid"/>
                </a:ln>
                <a:solidFill>
                  <a:srgbClr val="CC3399">
                    <a:lumMod val="75000"/>
                  </a:srgbClr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 2:16,17)</a:t>
            </a:r>
          </a:p>
        </p:txBody>
      </p:sp>
    </p:spTree>
    <p:extLst>
      <p:ext uri="{BB962C8B-B14F-4D97-AF65-F5344CB8AC3E}">
        <p14:creationId xmlns:p14="http://schemas.microsoft.com/office/powerpoint/2010/main" val="3795321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alphaModFix amt="66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0EB03BAB-567A-44F8-8510-95DB87EE9BAE}"/>
              </a:ext>
            </a:extLst>
          </p:cNvPr>
          <p:cNvSpPr txBox="1"/>
          <p:nvPr/>
        </p:nvSpPr>
        <p:spPr>
          <a:xfrm>
            <a:off x="4010025" y="3800475"/>
            <a:ext cx="8439883" cy="293926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>
              <a:spcBef>
                <a:spcPts val="600"/>
              </a:spcBef>
            </a:pPr>
            <a:r>
              <a:rPr lang="es-ES" sz="2000" b="1" dirty="0">
                <a:solidFill>
                  <a:srgbClr val="0B8B10"/>
                </a:solidFill>
              </a:rPr>
              <a:t>I benefici della fede:</a:t>
            </a:r>
          </a:p>
          <a:p>
            <a:pPr lvl="1">
              <a:spcBef>
                <a:spcPts val="600"/>
              </a:spcBef>
            </a:pPr>
            <a:r>
              <a:rPr lang="es-ES" sz="2000" b="1" dirty="0"/>
              <a:t>Consolazione, elogi e ordine </a:t>
            </a:r>
            <a:r>
              <a:rPr lang="es-ES" b="1" dirty="0"/>
              <a:t>(Colossesi 2:1-5)</a:t>
            </a:r>
          </a:p>
          <a:p>
            <a:pPr lvl="1">
              <a:spcBef>
                <a:spcPts val="600"/>
              </a:spcBef>
            </a:pPr>
            <a:r>
              <a:rPr lang="es-ES" sz="2000" b="1" dirty="0"/>
              <a:t>Radicati in Cristo </a:t>
            </a:r>
            <a:r>
              <a:rPr lang="es-ES" b="1" dirty="0"/>
              <a:t>(Colossesi 2:6-8)</a:t>
            </a:r>
          </a:p>
          <a:p>
            <a:pPr lvl="1">
              <a:spcBef>
                <a:spcPts val="600"/>
              </a:spcBef>
            </a:pPr>
            <a:r>
              <a:rPr lang="es-ES" sz="2000" b="1" dirty="0"/>
              <a:t>L’atto dei decreti inchiodati alla croce </a:t>
            </a:r>
            <a:r>
              <a:rPr lang="es-ES" b="1" dirty="0"/>
              <a:t>(Colossesi 2:9-15)                                          </a:t>
            </a:r>
            <a:r>
              <a:rPr lang="es-ES" sz="2000" b="1" dirty="0"/>
              <a:t>       </a:t>
            </a:r>
            <a:r>
              <a:rPr lang="es-ES" sz="2000" b="1" dirty="0">
                <a:solidFill>
                  <a:srgbClr val="500797"/>
                </a:solidFill>
              </a:rPr>
              <a:t>I problemi che scuotono la fede:</a:t>
            </a:r>
          </a:p>
          <a:p>
            <a:pPr lvl="1">
              <a:spcBef>
                <a:spcPts val="600"/>
              </a:spcBef>
            </a:pPr>
            <a:r>
              <a:rPr lang="es-ES" sz="2000" b="1" dirty="0"/>
              <a:t>Giorni di festa, luna nuova e sabati </a:t>
            </a:r>
            <a:r>
              <a:rPr lang="es-ES" b="1" dirty="0"/>
              <a:t>(Col. 2:16-19)</a:t>
            </a:r>
          </a:p>
          <a:p>
            <a:pPr lvl="1">
              <a:spcBef>
                <a:spcPts val="600"/>
              </a:spcBef>
            </a:pPr>
            <a:r>
              <a:rPr lang="es-ES" sz="2000" b="1" dirty="0"/>
              <a:t>Comandamenti di uomini </a:t>
            </a:r>
            <a:r>
              <a:rPr lang="es-ES" b="1" dirty="0"/>
              <a:t>(Colossesi 2:20-23)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9E709FED-E1CA-A956-4290-5E5110D53C6A}"/>
              </a:ext>
            </a:extLst>
          </p:cNvPr>
          <p:cNvSpPr txBox="1"/>
          <p:nvPr/>
        </p:nvSpPr>
        <p:spPr>
          <a:xfrm>
            <a:off x="437648" y="171450"/>
            <a:ext cx="736297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it-IT" sz="2000" b="1" dirty="0"/>
              <a:t>La fede in Gesù ci porta grandi benefici. Oltre al perdono dei nostri peccati, riceviamo conforto, saggezza e molto altro.</a:t>
            </a:r>
            <a:endParaRPr lang="es-ES" sz="2000" b="1" dirty="0"/>
          </a:p>
        </p:txBody>
      </p:sp>
      <p:pic>
        <p:nvPicPr>
          <p:cNvPr id="9" name="Imagen 8" descr="Un dibujo de un barco en el mar&#10;&#10;El contenido generado por IA puede ser incorrecto.">
            <a:extLst>
              <a:ext uri="{FF2B5EF4-FFF2-40B4-BE49-F238E27FC236}">
                <a16:creationId xmlns:a16="http://schemas.microsoft.com/office/drawing/2014/main" id="{D230401E-BD31-E321-9906-CA673B7F1034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69718" y="195203"/>
            <a:ext cx="3922066" cy="3137652"/>
          </a:xfrm>
          <a:prstGeom prst="rect">
            <a:avLst/>
          </a:prstGeom>
          <a:ln w="127000" cap="rnd">
            <a:solidFill>
              <a:srgbClr val="C77158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1" name="Imagen 10" descr="Una mujer con el cabello largo&#10;&#10;El contenido generado por IA puede ser incorrecto.">
            <a:extLst>
              <a:ext uri="{FF2B5EF4-FFF2-40B4-BE49-F238E27FC236}">
                <a16:creationId xmlns:a16="http://schemas.microsoft.com/office/drawing/2014/main" id="{976CB393-9CA7-9F1F-BFEE-768C5A46AA35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6048" y="3057525"/>
            <a:ext cx="2505075" cy="362902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gradFill flip="none" rotWithShape="1">
              <a:gsLst>
                <a:gs pos="0">
                  <a:schemeClr val="accent5">
                    <a:lumMod val="75000"/>
                  </a:schemeClr>
                </a:gs>
                <a:gs pos="62000">
                  <a:schemeClr val="accent3"/>
                </a:gs>
                <a:gs pos="58000">
                  <a:schemeClr val="accent5"/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7" name="Imagen 16" descr="Forma&#10;&#10;El contenido generado por IA puede ser incorrecto.">
            <a:extLst>
              <a:ext uri="{FF2B5EF4-FFF2-40B4-BE49-F238E27FC236}">
                <a16:creationId xmlns:a16="http://schemas.microsoft.com/office/drawing/2014/main" id="{726881EE-890C-EBCB-4D91-DD75409146AC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96343" y="5586814"/>
            <a:ext cx="613682" cy="524527"/>
          </a:xfrm>
          <a:prstGeom prst="rect">
            <a:avLst/>
          </a:prstGeom>
        </p:spPr>
      </p:pic>
      <p:pic>
        <p:nvPicPr>
          <p:cNvPr id="18" name="Imagen 17">
            <a:extLst>
              <a:ext uri="{FF2B5EF4-FFF2-40B4-BE49-F238E27FC236}">
                <a16:creationId xmlns:a16="http://schemas.microsoft.com/office/drawing/2014/main" id="{FC7DF5C0-C340-94C2-FBA6-6CDB8383A0B3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96394" y="3694250"/>
            <a:ext cx="613580" cy="524527"/>
          </a:xfrm>
          <a:prstGeom prst="rect">
            <a:avLst/>
          </a:prstGeom>
        </p:spPr>
      </p:pic>
      <p:pic>
        <p:nvPicPr>
          <p:cNvPr id="23" name="Imagen 22" descr="Icono&#10;&#10;El contenido generado por IA puede ser incorrecto.">
            <a:extLst>
              <a:ext uri="{FF2B5EF4-FFF2-40B4-BE49-F238E27FC236}">
                <a16:creationId xmlns:a16="http://schemas.microsoft.com/office/drawing/2014/main" id="{A429ECB6-37CF-7AE5-8FB4-10A19866601F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71849" y="5010097"/>
            <a:ext cx="278545" cy="277586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90000"/>
              </a:prstClr>
            </a:outerShdw>
          </a:effectLst>
        </p:spPr>
      </p:pic>
      <p:pic>
        <p:nvPicPr>
          <p:cNvPr id="24" name="Imagen 23" descr="Icono&#10;&#10;El contenido generado por IA puede ser incorrecto.">
            <a:extLst>
              <a:ext uri="{FF2B5EF4-FFF2-40B4-BE49-F238E27FC236}">
                <a16:creationId xmlns:a16="http://schemas.microsoft.com/office/drawing/2014/main" id="{933300BA-8C25-5CE8-2074-FC379716E325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71849" y="6049035"/>
            <a:ext cx="278545" cy="277586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90000"/>
              </a:prstClr>
            </a:outerShdw>
          </a:effectLst>
        </p:spPr>
      </p:pic>
      <p:pic>
        <p:nvPicPr>
          <p:cNvPr id="25" name="Imagen 24" descr="Icono&#10;&#10;El contenido generado por IA puede ser incorrecto.">
            <a:extLst>
              <a:ext uri="{FF2B5EF4-FFF2-40B4-BE49-F238E27FC236}">
                <a16:creationId xmlns:a16="http://schemas.microsoft.com/office/drawing/2014/main" id="{A70395D1-ADC6-8EC0-A580-5ABCC6573279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71849" y="5665224"/>
            <a:ext cx="278545" cy="277586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90000"/>
              </a:prstClr>
            </a:outerShdw>
          </a:effectLst>
        </p:spPr>
      </p:pic>
      <p:pic>
        <p:nvPicPr>
          <p:cNvPr id="29" name="Imagen 28" descr="Icono&#10;&#10;El contenido generado por IA puede ser incorrecto.">
            <a:extLst>
              <a:ext uri="{FF2B5EF4-FFF2-40B4-BE49-F238E27FC236}">
                <a16:creationId xmlns:a16="http://schemas.microsoft.com/office/drawing/2014/main" id="{8B720C60-1CA4-9C1B-2210-44D41F1D2D23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71849" y="4238793"/>
            <a:ext cx="278545" cy="277586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90000"/>
              </a:prstClr>
            </a:outerShdw>
          </a:effectLst>
        </p:spPr>
      </p:pic>
      <p:pic>
        <p:nvPicPr>
          <p:cNvPr id="30" name="Imagen 29" descr="Icono&#10;&#10;El contenido generado por IA puede ser incorrecto.">
            <a:extLst>
              <a:ext uri="{FF2B5EF4-FFF2-40B4-BE49-F238E27FC236}">
                <a16:creationId xmlns:a16="http://schemas.microsoft.com/office/drawing/2014/main" id="{9EE13DB5-034F-343A-835B-B2DEA9EDEE52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71849" y="4626286"/>
            <a:ext cx="278545" cy="277586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90000"/>
              </a:prstClr>
            </a:outerShdw>
          </a:effectLst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017262FF-131D-4AE9-E9BD-99391C81C8E2}"/>
              </a:ext>
            </a:extLst>
          </p:cNvPr>
          <p:cNvSpPr txBox="1"/>
          <p:nvPr/>
        </p:nvSpPr>
        <p:spPr>
          <a:xfrm>
            <a:off x="437647" y="1959422"/>
            <a:ext cx="7362973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it-IT" sz="2000" b="1" dirty="0"/>
              <a:t>Ci avverte anche di come dovremmo radicarci: non basandoci su filosofie e teorie umane, ma unicamente sulla Parola vivente di Dio.</a:t>
            </a:r>
            <a:endParaRPr lang="es-ES" sz="2000" b="1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0EE89E5B-04AA-F5A8-FE8D-CB1B4B6B721F}"/>
              </a:ext>
            </a:extLst>
          </p:cNvPr>
          <p:cNvSpPr txBox="1"/>
          <p:nvPr/>
        </p:nvSpPr>
        <p:spPr>
          <a:xfrm>
            <a:off x="437648" y="1036093"/>
            <a:ext cx="736297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it-IT" sz="2000" b="1" dirty="0"/>
              <a:t>Paolo ci invita a radicarci in questa fede affinché possiamo essere alberi che portano buoni frutti per il Regno di Dio</a:t>
            </a:r>
            <a:r>
              <a:rPr lang="es-ES" sz="2000" b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5234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5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000"/>
                            </p:stCondLst>
                            <p:childTnLst>
                              <p:par>
                                <p:cTn id="6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5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"/>
                            </p:stCondLst>
                            <p:childTnLst>
                              <p:par>
                                <p:cTn id="8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0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500"/>
                            </p:stCondLst>
                            <p:childTnLst>
                              <p:par>
                                <p:cTn id="9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000"/>
                            </p:stCondLst>
                            <p:childTnLst>
                              <p:par>
                                <p:cTn id="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  <p:bldP spid="3" grpId="0"/>
      <p:bldP spid="5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B06538BD-8483-96F8-E6BE-201ED90045D2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57957" y="768485"/>
            <a:ext cx="5494836" cy="6089515"/>
          </a:xfrm>
          <a:prstGeom prst="rect">
            <a:avLst/>
          </a:prstGeom>
        </p:spPr>
      </p:pic>
      <p:pic>
        <p:nvPicPr>
          <p:cNvPr id="4" name="Imagen 3" descr="Patrón de fondo&#10;&#10;El contenido generado por IA puede ser incorrecto.">
            <a:extLst>
              <a:ext uri="{FF2B5EF4-FFF2-40B4-BE49-F238E27FC236}">
                <a16:creationId xmlns:a16="http://schemas.microsoft.com/office/drawing/2014/main" id="{EB723027-67D4-2DB7-CE68-7A5D040D0C41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 cstate="email">
            <a:alphaModFix/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616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3463" y="568614"/>
            <a:ext cx="10620375" cy="1945184"/>
          </a:xfrm>
          <a:prstGeom prst="round2DiagRect">
            <a:avLst>
              <a:gd name="adj1" fmla="val 42130"/>
              <a:gd name="adj2" fmla="val 0"/>
            </a:avLst>
          </a:prstGeom>
          <a:ln w="88900" cap="sq">
            <a:noFill/>
            <a:miter lim="800000"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2E4C6FA7-9398-FDCA-B318-8A487B9E2142}"/>
              </a:ext>
            </a:extLst>
          </p:cNvPr>
          <p:cNvSpPr txBox="1"/>
          <p:nvPr/>
        </p:nvSpPr>
        <p:spPr>
          <a:xfrm>
            <a:off x="900331" y="1026942"/>
            <a:ext cx="10970427" cy="1015663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s-ES" sz="6000" b="1" spc="300" dirty="0">
                <a:ln/>
                <a:solidFill>
                  <a:srgbClr val="C000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8000" endPos="34000" dir="5400000" sy="-100000" algn="bl" rotWithShape="0"/>
                </a:effectLst>
              </a:rPr>
              <a:t>I BENEFICI DELLA FEDE</a:t>
            </a:r>
          </a:p>
        </p:txBody>
      </p:sp>
    </p:spTree>
    <p:extLst>
      <p:ext uri="{BB962C8B-B14F-4D97-AF65-F5344CB8AC3E}">
        <p14:creationId xmlns:p14="http://schemas.microsoft.com/office/powerpoint/2010/main" val="690594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D2E68709-74F4-DCD3-B476-8E4EA159D6AC}"/>
              </a:ext>
            </a:extLst>
          </p:cNvPr>
          <p:cNvSpPr txBox="1"/>
          <p:nvPr/>
        </p:nvSpPr>
        <p:spPr>
          <a:xfrm>
            <a:off x="1992086" y="0"/>
            <a:ext cx="3048000" cy="1644610"/>
          </a:xfrm>
          <a:prstGeom prst="wedgeEllipseCallout">
            <a:avLst>
              <a:gd name="adj1" fmla="val -37625"/>
              <a:gd name="adj2" fmla="val 67583"/>
            </a:avLst>
          </a:prstGeom>
          <a:solidFill>
            <a:srgbClr val="3B4C4E"/>
          </a:solidFill>
          <a:ln w="28575">
            <a:solidFill>
              <a:srgbClr val="3B4C4E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0" tIns="0" rIns="0" bIns="0" anchor="ctr" anchorCtr="0">
            <a:spAutoFit/>
          </a:bodyPr>
          <a:lstStyle/>
          <a:p>
            <a:pPr algn="ctr"/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Dov’è la sapienza? Dove abita l’intelligenza?</a:t>
            </a:r>
          </a:p>
          <a:p>
            <a:pPr algn="ctr"/>
            <a:r>
              <a:rPr lang="es-ES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(Giobbe 28:12)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B89C18D0-00CD-E4A3-84AC-6B2A27A25F92}"/>
              </a:ext>
            </a:extLst>
          </p:cNvPr>
          <p:cNvSpPr txBox="1"/>
          <p:nvPr/>
        </p:nvSpPr>
        <p:spPr>
          <a:xfrm>
            <a:off x="5813779" y="0"/>
            <a:ext cx="3566000" cy="2077403"/>
          </a:xfrm>
          <a:prstGeom prst="wedgeEllipseCallout">
            <a:avLst>
              <a:gd name="adj1" fmla="val 61738"/>
              <a:gd name="adj2" fmla="val 7819"/>
            </a:avLst>
          </a:prstGeom>
          <a:solidFill>
            <a:srgbClr val="952C0E"/>
          </a:solidFill>
          <a:ln w="28575">
            <a:solidFill>
              <a:srgbClr val="952C0E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0" tIns="0" rIns="0" bIns="0" anchor="ctr" anchorCtr="0">
            <a:spAutoFit/>
          </a:bodyPr>
          <a:lstStyle>
            <a:defPPr>
              <a:defRPr lang="es-ES"/>
            </a:defPPr>
            <a:lvl1pPr algn="ctr">
              <a:defRPr sz="2000" b="1"/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es-E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 Cristo sono nascosti tutti i tesori della sapienza e della conoscenza</a:t>
            </a:r>
          </a:p>
          <a:p>
            <a:r>
              <a:rPr lang="es-E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(Colossesi 2:3)</a:t>
            </a:r>
          </a:p>
        </p:txBody>
      </p:sp>
    </p:spTree>
    <p:extLst>
      <p:ext uri="{BB962C8B-B14F-4D97-AF65-F5344CB8AC3E}">
        <p14:creationId xmlns:p14="http://schemas.microsoft.com/office/powerpoint/2010/main" val="3736160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0ED6A64B-9DF7-6C21-9903-6971B4C5F130}"/>
              </a:ext>
            </a:extLst>
          </p:cNvPr>
          <p:cNvSpPr txBox="1"/>
          <p:nvPr/>
        </p:nvSpPr>
        <p:spPr>
          <a:xfrm>
            <a:off x="0" y="0"/>
            <a:ext cx="1219200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4400" b="1" spc="300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CONSOLAZIONE, ELOGI E ORDINE 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2013AA1A-A0B4-7424-A1FF-448AD852ABE3}"/>
              </a:ext>
            </a:extLst>
          </p:cNvPr>
          <p:cNvSpPr txBox="1"/>
          <p:nvPr/>
        </p:nvSpPr>
        <p:spPr>
          <a:xfrm>
            <a:off x="638175" y="702766"/>
            <a:ext cx="1091565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“</a:t>
            </a:r>
            <a:r>
              <a:rPr lang="it-IT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Perché, quantunque sia assente da voi col corpo, pure sono con voi con lo spirito e mi rallegro vedendo il vostro ordine e la fermezza della vostra fede in Cristo</a:t>
            </a:r>
            <a:r>
              <a:rPr lang="es-ES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” </a:t>
            </a:r>
            <a:r>
              <a:rPr lang="es-ES" sz="14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(Colossesi 2:5)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117BC513-E124-3EC4-6D58-EC50FA118742}"/>
              </a:ext>
            </a:extLst>
          </p:cNvPr>
          <p:cNvSpPr txBox="1"/>
          <p:nvPr/>
        </p:nvSpPr>
        <p:spPr>
          <a:xfrm>
            <a:off x="295674" y="1539584"/>
            <a:ext cx="8347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it-IT" b="1" dirty="0"/>
              <a:t>Sebbene non conoscesse personalmente la chiesa di </a:t>
            </a:r>
            <a:r>
              <a:rPr lang="it-IT" b="1" dirty="0" err="1"/>
              <a:t>Colosse</a:t>
            </a:r>
            <a:r>
              <a:rPr lang="it-IT" b="1" dirty="0"/>
              <a:t>, Paolo sapeva che era minacciata da falsi insegnamenti </a:t>
            </a:r>
            <a:r>
              <a:rPr lang="es-ES" b="1" dirty="0"/>
              <a:t>(Colossesi 2:1, 4)</a:t>
            </a:r>
          </a:p>
        </p:txBody>
      </p:sp>
      <p:graphicFrame>
        <p:nvGraphicFramePr>
          <p:cNvPr id="11" name="Diagrama 10">
            <a:extLst>
              <a:ext uri="{FF2B5EF4-FFF2-40B4-BE49-F238E27FC236}">
                <a16:creationId xmlns:a16="http://schemas.microsoft.com/office/drawing/2014/main" id="{6165E474-456B-657E-394B-60FAAC2744A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82556900"/>
              </p:ext>
            </p:extLst>
          </p:nvPr>
        </p:nvGraphicFramePr>
        <p:xfrm>
          <a:off x="295675" y="2997717"/>
          <a:ext cx="8857950" cy="12863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CuadroTexto 6">
            <a:extLst>
              <a:ext uri="{FF2B5EF4-FFF2-40B4-BE49-F238E27FC236}">
                <a16:creationId xmlns:a16="http://schemas.microsoft.com/office/drawing/2014/main" id="{B72992D4-7245-107D-C6F3-DB3F57967738}"/>
              </a:ext>
            </a:extLst>
          </p:cNvPr>
          <p:cNvSpPr txBox="1"/>
          <p:nvPr/>
        </p:nvSpPr>
        <p:spPr>
          <a:xfrm>
            <a:off x="3657601" y="4284089"/>
            <a:ext cx="85344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it-IT" b="1" dirty="0"/>
              <a:t>Prima di identificare le false dottrine, c'è una doppia lode per i Colossesi: hanno un buon ordine e sono saldi nella fede </a:t>
            </a:r>
            <a:r>
              <a:rPr lang="es-ES" b="1" dirty="0"/>
              <a:t>(Cl 2:5).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16153158-9EE6-BCAF-275B-DF76449DF528}"/>
              </a:ext>
            </a:extLst>
          </p:cNvPr>
          <p:cNvSpPr txBox="1"/>
          <p:nvPr/>
        </p:nvSpPr>
        <p:spPr>
          <a:xfrm>
            <a:off x="9593479" y="3074659"/>
            <a:ext cx="2360596" cy="1123712"/>
          </a:xfrm>
          <a:prstGeom prst="roundRect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</a:schemeClr>
              </a:gs>
              <a:gs pos="35000">
                <a:schemeClr val="accent1">
                  <a:lumMod val="60000"/>
                  <a:lumOff val="40000"/>
                </a:schemeClr>
              </a:gs>
              <a:gs pos="100000">
                <a:srgbClr val="54D4E2"/>
              </a:gs>
            </a:gsLst>
            <a:lin ang="5400000" scaled="1"/>
            <a:tileRect/>
          </a:gradFill>
          <a:ln>
            <a:solidFill>
              <a:schemeClr val="accent1">
                <a:lumMod val="50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flat" dir="t"/>
          </a:scene3d>
          <a:sp3d prstMaterial="dkEdge">
            <a:bevelT w="8200" h="38100"/>
          </a:sp3d>
        </p:spPr>
        <p:txBody>
          <a:bodyPr spcFirstLastPara="0" vert="horz" wrap="square" lIns="76200" tIns="76200" rIns="76200" bIns="76200" numCol="1" spcCol="1270" anchor="ctr" anchorCtr="0">
            <a:noAutofit/>
          </a:bodyPr>
          <a:lstStyle>
            <a:lvl1pPr>
              <a:defRPr sz="2000" b="1"/>
            </a:lvl1pPr>
          </a:lstStyle>
          <a:p>
            <a:r>
              <a:rPr lang="es-ES" sz="1800" dirty="0"/>
              <a:t>Così conosceranno il mistero di Dio, </a:t>
            </a:r>
            <a:r>
              <a:rPr lang="es-ES" sz="1800" dirty="0" err="1"/>
              <a:t>cioè</a:t>
            </a:r>
            <a:r>
              <a:rPr lang="es-ES" sz="1800" dirty="0"/>
              <a:t> Cristo.</a:t>
            </a:r>
          </a:p>
        </p:txBody>
      </p:sp>
      <p:sp>
        <p:nvSpPr>
          <p:cNvPr id="12" name="Globo: línea con barra de énfasis 11">
            <a:extLst>
              <a:ext uri="{FF2B5EF4-FFF2-40B4-BE49-F238E27FC236}">
                <a16:creationId xmlns:a16="http://schemas.microsoft.com/office/drawing/2014/main" id="{ABB03A2C-65DA-395D-1B95-EAF751C05D3A}"/>
              </a:ext>
            </a:extLst>
          </p:cNvPr>
          <p:cNvSpPr/>
          <p:nvPr/>
        </p:nvSpPr>
        <p:spPr>
          <a:xfrm flipH="1">
            <a:off x="9201751" y="2988940"/>
            <a:ext cx="77003" cy="1295149"/>
          </a:xfrm>
          <a:prstGeom prst="accentCallout1">
            <a:avLst>
              <a:gd name="adj1" fmla="val 49963"/>
              <a:gd name="adj2" fmla="val -8333"/>
              <a:gd name="adj3" fmla="val 50074"/>
              <a:gd name="adj4" fmla="val -403035"/>
            </a:avLst>
          </a:prstGeom>
          <a:solidFill>
            <a:schemeClr val="accent5"/>
          </a:solidFill>
          <a:ln>
            <a:solidFill>
              <a:schemeClr val="accent5">
                <a:lumMod val="50000"/>
              </a:schemeClr>
            </a:solidFill>
            <a:headEnd type="oval" w="med" len="med"/>
            <a:tailEnd type="triangle" w="med" len="med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4" name="Imagen 13" descr="Un grupo de personas en un auditorio&#10;&#10;El contenido generado por IA puede ser incorrecto.">
            <a:extLst>
              <a:ext uri="{FF2B5EF4-FFF2-40B4-BE49-F238E27FC236}">
                <a16:creationId xmlns:a16="http://schemas.microsoft.com/office/drawing/2014/main" id="{D2EFB556-E985-59E6-261D-6B3F0BBBEB7C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5675" y="4535054"/>
            <a:ext cx="3140544" cy="2015420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rgbClr val="820064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6" name="Imagen 15" descr="Un grupo de personas en un evento&#10;&#10;El contenido generado por IA puede ser incorrecto.">
            <a:extLst>
              <a:ext uri="{FF2B5EF4-FFF2-40B4-BE49-F238E27FC236}">
                <a16:creationId xmlns:a16="http://schemas.microsoft.com/office/drawing/2014/main" id="{277B2136-BC6C-A61D-ED19-8DD94B43CFBE}"/>
              </a:ext>
            </a:extLst>
          </p:cNvPr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8742137" y="1585025"/>
            <a:ext cx="3205889" cy="1354942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24C721DA-82F3-8CC9-20D8-94F5521399D5}"/>
              </a:ext>
            </a:extLst>
          </p:cNvPr>
          <p:cNvSpPr txBox="1"/>
          <p:nvPr/>
        </p:nvSpPr>
        <p:spPr>
          <a:xfrm>
            <a:off x="295674" y="2259923"/>
            <a:ext cx="83478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it-IT" b="1" dirty="0"/>
              <a:t>Per questo motivo, gli scrive con tre chiari propositi che li aiuteranno ad affrontare questo pericolo </a:t>
            </a:r>
            <a:r>
              <a:rPr lang="es-ES" b="1" dirty="0"/>
              <a:t>(</a:t>
            </a:r>
            <a:r>
              <a:rPr lang="es-ES" b="1" dirty="0" err="1"/>
              <a:t>Colossesi</a:t>
            </a:r>
            <a:r>
              <a:rPr lang="es-ES" b="1" dirty="0"/>
              <a:t> 2:2):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82CB3316-E9B0-12CC-B35A-7DEEB544E13F}"/>
              </a:ext>
            </a:extLst>
          </p:cNvPr>
          <p:cNvSpPr txBox="1"/>
          <p:nvPr/>
        </p:nvSpPr>
        <p:spPr>
          <a:xfrm>
            <a:off x="3657601" y="5078437"/>
            <a:ext cx="8534398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it-IT" b="1" dirty="0"/>
              <a:t>L'"ordine" a cui allude Paolo si riferisce all'ordine nel culto di adorazione e nelle varie attività della chiesa. Deve esserci direzione e ripartizione delle responsabilità; le attività devono essere svolte con il dovuto decoro; ecc. Ciò porterà a una migliore proclamazione del Vangelo e vi proteggerà da alcuni errori</a:t>
            </a:r>
            <a:r>
              <a:rPr lang="es-ES" b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90599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57751AA5-295D-4357-9609-8E03201619C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>
                                            <p:graphicEl>
                                              <a:dgm id="{57751AA5-295D-4357-9609-8E03201619C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3AC74F1B-8D74-4ECE-829C-7EBFCF5A23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1">
                                            <p:graphicEl>
                                              <a:dgm id="{3AC74F1B-8D74-4ECE-829C-7EBFCF5A233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838D3007-E535-4DB8-A0B2-E36AB03A4B5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1">
                                            <p:graphicEl>
                                              <a:dgm id="{838D3007-E535-4DB8-A0B2-E36AB03A4B5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10" grpId="0"/>
      <p:bldGraphic spid="11" grpId="0" uiExpand="1">
        <p:bldSub>
          <a:bldDgm bld="one"/>
        </p:bldSub>
      </p:bldGraphic>
      <p:bldP spid="7" grpId="0"/>
      <p:bldP spid="9" grpId="0" animBg="1"/>
      <p:bldP spid="12" grpId="0" animBg="1"/>
      <p:bldP spid="4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D6614AED-C2C8-32CB-A84D-0D80BC4D3FB1}"/>
              </a:ext>
            </a:extLst>
          </p:cNvPr>
          <p:cNvSpPr txBox="1"/>
          <p:nvPr/>
        </p:nvSpPr>
        <p:spPr>
          <a:xfrm>
            <a:off x="0" y="-28876"/>
            <a:ext cx="12191999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4400" b="1" spc="6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RADICATI IN CRISTO 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4DFC8CA8-E8A9-1F82-0546-0950476EDD52}"/>
              </a:ext>
            </a:extLst>
          </p:cNvPr>
          <p:cNvSpPr txBox="1"/>
          <p:nvPr/>
        </p:nvSpPr>
        <p:spPr>
          <a:xfrm>
            <a:off x="666749" y="606411"/>
            <a:ext cx="108585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b="1" dirty="0">
                <a:solidFill>
                  <a:srgbClr val="FFCA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“</a:t>
            </a:r>
            <a:r>
              <a:rPr lang="it-IT" b="1" dirty="0">
                <a:solidFill>
                  <a:srgbClr val="FFCA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Essendo radicati ed edificati in lui e confermati nella fede, come v'è stato insegnato, e abbondando in azioni di grazie</a:t>
            </a:r>
            <a:r>
              <a:rPr lang="es-ES" b="1" dirty="0">
                <a:solidFill>
                  <a:srgbClr val="FFCA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” </a:t>
            </a:r>
            <a:r>
              <a:rPr lang="es-ES" sz="1400" b="1" dirty="0">
                <a:solidFill>
                  <a:srgbClr val="FFCA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(Colossesi 2:7)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4B309C27-E062-B27C-4E61-B51DD07AC921}"/>
              </a:ext>
            </a:extLst>
          </p:cNvPr>
          <p:cNvSpPr txBox="1"/>
          <p:nvPr/>
        </p:nvSpPr>
        <p:spPr>
          <a:xfrm>
            <a:off x="2823699" y="1494400"/>
            <a:ext cx="593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it-IT" b="1" dirty="0"/>
              <a:t>Otteniamo la salvezza accettando Cristo, una persona, e non accettando delle dottrine (Cl 2:6). Tuttavia queste sono indispensabili; Paolo ci esorta a camminare in Cristo "come vi è stato insegnato" </a:t>
            </a:r>
            <a:r>
              <a:rPr lang="es-ES" b="1" dirty="0"/>
              <a:t>(Cl 2:7b).</a:t>
            </a:r>
          </a:p>
        </p:txBody>
      </p:sp>
      <p:graphicFrame>
        <p:nvGraphicFramePr>
          <p:cNvPr id="6" name="Diagrama 5">
            <a:extLst>
              <a:ext uri="{FF2B5EF4-FFF2-40B4-BE49-F238E27FC236}">
                <a16:creationId xmlns:a16="http://schemas.microsoft.com/office/drawing/2014/main" id="{66A8CD0E-9EB5-7B43-CBF8-AD9B8F1B5D7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8834273"/>
              </p:ext>
            </p:extLst>
          </p:nvPr>
        </p:nvGraphicFramePr>
        <p:xfrm>
          <a:off x="380999" y="4742468"/>
          <a:ext cx="11430002" cy="20107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7" name="Imagen 6" descr="Un hombre parado al lado de un árbol&#10;&#10;El contenido generado por IA puede ser incorrecto.">
            <a:extLst>
              <a:ext uri="{FF2B5EF4-FFF2-40B4-BE49-F238E27FC236}">
                <a16:creationId xmlns:a16="http://schemas.microsoft.com/office/drawing/2014/main" id="{6E08CBC1-9F7D-B51B-06F6-1EDAF3784EDC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84756" y="1608840"/>
            <a:ext cx="3255358" cy="2883408"/>
          </a:xfrm>
          <a:prstGeom prst="snip2DiagRect">
            <a:avLst>
              <a:gd name="adj1" fmla="val 16357"/>
              <a:gd name="adj2" fmla="val 0"/>
            </a:avLst>
          </a:prstGeom>
          <a:solidFill>
            <a:srgbClr val="FFFFFF">
              <a:shade val="85000"/>
            </a:srgbClr>
          </a:solidFill>
          <a:ln w="88900" cap="sq">
            <a:solidFill>
              <a:srgbClr val="556A0C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Imagen 9" descr="Un dibujo de una persona&#10;&#10;El contenido generado por IA puede ser incorrecto.">
            <a:extLst>
              <a:ext uri="{FF2B5EF4-FFF2-40B4-BE49-F238E27FC236}">
                <a16:creationId xmlns:a16="http://schemas.microsoft.com/office/drawing/2014/main" id="{1998B14A-706D-305E-CBF6-3AE12C2CB61A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1886" y="1608841"/>
            <a:ext cx="2575560" cy="288340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6B3B0C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B2CE5689-62A8-F0F5-4775-F4ECDAC77C4E}"/>
              </a:ext>
            </a:extLst>
          </p:cNvPr>
          <p:cNvSpPr txBox="1"/>
          <p:nvPr/>
        </p:nvSpPr>
        <p:spPr>
          <a:xfrm>
            <a:off x="2823699" y="3111251"/>
            <a:ext cx="593407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it-IT" b="1" dirty="0"/>
              <a:t>Camminando con Gesù siamo radicati (gettiamo radici) in Lui. Siamo, metaforicamente, "piantati dal Signore per mostrare la sua gloria" (</a:t>
            </a:r>
            <a:r>
              <a:rPr lang="it-IT" b="1" dirty="0" err="1"/>
              <a:t>Is</a:t>
            </a:r>
            <a:r>
              <a:rPr lang="it-IT" b="1" dirty="0"/>
              <a:t> 61:3). Siamo "alberi" che si aggrappano a Gesù e ai suoi insegnamenti</a:t>
            </a:r>
            <a:r>
              <a:rPr lang="es-ES" b="1" dirty="0"/>
              <a:t> (</a:t>
            </a:r>
            <a:r>
              <a:rPr lang="es-ES" b="1" dirty="0" err="1"/>
              <a:t>Sl</a:t>
            </a:r>
            <a:r>
              <a:rPr lang="es-ES" b="1" dirty="0"/>
              <a:t> 1:3).</a:t>
            </a:r>
          </a:p>
        </p:txBody>
      </p:sp>
    </p:spTree>
    <p:extLst>
      <p:ext uri="{BB962C8B-B14F-4D97-AF65-F5344CB8AC3E}">
        <p14:creationId xmlns:p14="http://schemas.microsoft.com/office/powerpoint/2010/main" val="1196662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D5F7F02B-7B32-409D-B1E5-52F31BD4F3B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>
                                            <p:graphicEl>
                                              <a:dgm id="{D5F7F02B-7B32-409D-B1E5-52F31BD4F3B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>
                                            <p:graphicEl>
                                              <a:dgm id="{D5F7F02B-7B32-409D-B1E5-52F31BD4F3B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">
                                            <p:graphicEl>
                                              <a:dgm id="{D5F7F02B-7B32-409D-B1E5-52F31BD4F3B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AB0CBB47-E424-47FF-8AD8-BA5C37AA2D9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6">
                                            <p:graphicEl>
                                              <a:dgm id="{AB0CBB47-E424-47FF-8AD8-BA5C37AA2D9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628B03C1-2108-40C1-A7E4-4B0B7D9A765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6">
                                            <p:graphicEl>
                                              <a:dgm id="{628B03C1-2108-40C1-A7E4-4B0B7D9A765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C199F4D7-3ABA-4133-A056-BAEF2F3D776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6">
                                            <p:graphicEl>
                                              <a:dgm id="{C199F4D7-3ABA-4133-A056-BAEF2F3D776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3C6B2C48-3092-4773-ACB2-D38B34F145F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6">
                                            <p:graphicEl>
                                              <a:dgm id="{3C6B2C48-3092-4773-ACB2-D38B34F145F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80EEE3D0-C2C4-40CE-9E73-DCDA5330CD5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6">
                                            <p:graphicEl>
                                              <a:dgm id="{80EEE3D0-C2C4-40CE-9E73-DCDA5330CD5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DD8FD213-494A-48EE-8B01-6F55637C1A9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6">
                                            <p:graphicEl>
                                              <a:dgm id="{DD8FD213-494A-48EE-8B01-6F55637C1A9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BA0379AC-B5CE-4DE2-9563-54FF42A75F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6">
                                            <p:graphicEl>
                                              <a:dgm id="{BA0379AC-B5CE-4DE2-9563-54FF42A75FD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5EF5C1E4-06C3-494E-AC3C-15D7B9D016A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6">
                                            <p:graphicEl>
                                              <a:dgm id="{5EF5C1E4-06C3-494E-AC3C-15D7B9D016A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Graphic spid="6" grpId="0" uiExpand="1">
        <p:bldSub>
          <a:bldDgm bld="one"/>
        </p:bldSub>
      </p:bldGraphic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BCEBFA2-3332-5601-7F0C-A058C1147351}"/>
              </a:ext>
            </a:extLst>
          </p:cNvPr>
          <p:cNvSpPr txBox="1"/>
          <p:nvPr/>
        </p:nvSpPr>
        <p:spPr>
          <a:xfrm>
            <a:off x="0" y="0"/>
            <a:ext cx="1219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3600" b="1" dirty="0">
                <a:ln w="10160">
                  <a:solidFill>
                    <a:schemeClr val="accent6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/>
                  </a:outerShdw>
                </a:effectLst>
              </a:rPr>
              <a:t>L’ATTO DEI DECRETI INCHIODATO ALLA CROCE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69791E0C-7E91-F7D3-5B14-516B4B90E9B4}"/>
              </a:ext>
            </a:extLst>
          </p:cNvPr>
          <p:cNvSpPr txBox="1"/>
          <p:nvPr/>
        </p:nvSpPr>
        <p:spPr>
          <a:xfrm>
            <a:off x="2927081" y="537458"/>
            <a:ext cx="9264919" cy="646331"/>
          </a:xfrm>
          <a:prstGeom prst="rect">
            <a:avLst/>
          </a:prstGeom>
          <a:noFill/>
          <a:effectLst>
            <a:outerShdw blurRad="50800" dist="12700" dir="2640000" algn="ctr" rotWithShape="0">
              <a:schemeClr val="bg1"/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s-ES" b="1" dirty="0">
                <a:solidFill>
                  <a:schemeClr val="bg1"/>
                </a:solidFill>
                <a:effectLst>
                  <a:glow rad="127000">
                    <a:srgbClr val="182C82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“</a:t>
            </a:r>
            <a:r>
              <a:rPr lang="it-IT" b="1" dirty="0">
                <a:solidFill>
                  <a:schemeClr val="bg1"/>
                </a:solidFill>
                <a:effectLst>
                  <a:glow rad="127000">
                    <a:srgbClr val="182C82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Egli ha annientato il documento fatto di ordinamenti, che era contro di noi e che ci era nemico, e l'ha tolto di mezzo inchiodandolo alla croce</a:t>
            </a:r>
            <a:r>
              <a:rPr lang="es-ES" b="1" dirty="0">
                <a:solidFill>
                  <a:schemeClr val="bg1"/>
                </a:solidFill>
                <a:effectLst>
                  <a:glow rad="127000">
                    <a:srgbClr val="182C82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” </a:t>
            </a:r>
            <a:r>
              <a:rPr lang="es-ES" sz="1400" b="1" dirty="0">
                <a:solidFill>
                  <a:schemeClr val="bg1"/>
                </a:solidFill>
                <a:effectLst>
                  <a:glow rad="127000">
                    <a:srgbClr val="182C82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(Colossesi 2:14)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60D2E6B5-B064-3AB7-6DFC-68E48AD83701}"/>
              </a:ext>
            </a:extLst>
          </p:cNvPr>
          <p:cNvSpPr txBox="1"/>
          <p:nvPr/>
        </p:nvSpPr>
        <p:spPr>
          <a:xfrm>
            <a:off x="3057926" y="1291448"/>
            <a:ext cx="913407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it-IT" sz="2000" b="1" dirty="0"/>
              <a:t>Abramo ratificò la sua alleanza con Dio attraverso la circoncisione (Genesi 17:11). Noi ratifichiamo la nostra alleanza con Gesù attraverso il battesimo, che è “la circoncisione di Cristo” (Cl 2:11,12). Ciò implica che la circoncisione fisica non è più necessaria. Dopo aver chiarito questo punto, Paolo parla dell'opera di Gesù sulla croce. Cosa ha compiuto Gesù?</a:t>
            </a:r>
            <a:endParaRPr lang="es-ES" sz="2000" b="1" dirty="0"/>
          </a:p>
        </p:txBody>
      </p:sp>
      <p:graphicFrame>
        <p:nvGraphicFramePr>
          <p:cNvPr id="22" name="Diagrama 21">
            <a:extLst>
              <a:ext uri="{FF2B5EF4-FFF2-40B4-BE49-F238E27FC236}">
                <a16:creationId xmlns:a16="http://schemas.microsoft.com/office/drawing/2014/main" id="{7F7396FF-2A3A-C0A2-7C03-2C705970B7F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01660477"/>
              </p:ext>
            </p:extLst>
          </p:nvPr>
        </p:nvGraphicFramePr>
        <p:xfrm>
          <a:off x="174758" y="2960876"/>
          <a:ext cx="8949991" cy="17436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CuadroTexto 6">
            <a:extLst>
              <a:ext uri="{FF2B5EF4-FFF2-40B4-BE49-F238E27FC236}">
                <a16:creationId xmlns:a16="http://schemas.microsoft.com/office/drawing/2014/main" id="{EFCB6703-0242-12F6-6110-E5A22AECDE1F}"/>
              </a:ext>
            </a:extLst>
          </p:cNvPr>
          <p:cNvSpPr txBox="1"/>
          <p:nvPr/>
        </p:nvSpPr>
        <p:spPr>
          <a:xfrm>
            <a:off x="2826920" y="4704548"/>
            <a:ext cx="646146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s-ES" sz="2000" b="1" dirty="0" err="1"/>
              <a:t>Efesini</a:t>
            </a:r>
            <a:r>
              <a:rPr lang="es-ES" sz="2000" b="1" dirty="0"/>
              <a:t> 2:14,15 c</a:t>
            </a:r>
            <a:r>
              <a:rPr lang="it-IT" sz="2000" b="1" dirty="0" err="1"/>
              <a:t>hiarisce</a:t>
            </a:r>
            <a:r>
              <a:rPr lang="it-IT" sz="2000" b="1" dirty="0"/>
              <a:t> che l'“atto” o “ordinanza” che era contro di noi era la legge cerimoniale, che costituiva un muro di separazione tra ebrei e gentili.</a:t>
            </a:r>
            <a:r>
              <a:rPr lang="es-ES" sz="2000" b="1" dirty="0"/>
              <a:t> </a:t>
            </a:r>
          </a:p>
        </p:txBody>
      </p:sp>
      <p:pic>
        <p:nvPicPr>
          <p:cNvPr id="12" name="Imagen 11" descr="Imagen que contiene persona, vistiendo, camisa, hombre&#10;&#10;El contenido generado por IA puede ser incorrecto.">
            <a:extLst>
              <a:ext uri="{FF2B5EF4-FFF2-40B4-BE49-F238E27FC236}">
                <a16:creationId xmlns:a16="http://schemas.microsoft.com/office/drawing/2014/main" id="{D0EEF5B6-6193-F1FF-98D7-A3C63ECA33D8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4758" y="4831416"/>
            <a:ext cx="2552609" cy="1905948"/>
          </a:xfrm>
          <a:prstGeom prst="round2DiagRect">
            <a:avLst>
              <a:gd name="adj1" fmla="val 16667"/>
              <a:gd name="adj2" fmla="val 0"/>
            </a:avLst>
          </a:prstGeom>
          <a:ln w="28575" cap="sq">
            <a:solidFill>
              <a:schemeClr val="accent4">
                <a:lumMod val="60000"/>
                <a:lumOff val="4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8" name="Imagen 17" descr="Una cortina de flores&#10;&#10;El contenido generado por IA puede ser incorrecto.">
            <a:extLst>
              <a:ext uri="{FF2B5EF4-FFF2-40B4-BE49-F238E27FC236}">
                <a16:creationId xmlns:a16="http://schemas.microsoft.com/office/drawing/2014/main" id="{66694B9B-7E98-2FE0-C291-4C3C54A025AE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326881" y="3045774"/>
            <a:ext cx="2690361" cy="3691591"/>
          </a:xfrm>
          <a:prstGeom prst="round2DiagRect">
            <a:avLst>
              <a:gd name="adj1" fmla="val 0"/>
              <a:gd name="adj2" fmla="val 16446"/>
            </a:avLst>
          </a:prstGeom>
          <a:ln w="28575" cap="sq">
            <a:solidFill>
              <a:srgbClr val="BE1D1A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grpSp>
        <p:nvGrpSpPr>
          <p:cNvPr id="21" name="Grupo 20">
            <a:extLst>
              <a:ext uri="{FF2B5EF4-FFF2-40B4-BE49-F238E27FC236}">
                <a16:creationId xmlns:a16="http://schemas.microsoft.com/office/drawing/2014/main" id="{AFDE29BF-1027-E3A4-B395-0E76C7B3478C}"/>
              </a:ext>
            </a:extLst>
          </p:cNvPr>
          <p:cNvGrpSpPr/>
          <p:nvPr/>
        </p:nvGrpSpPr>
        <p:grpSpPr>
          <a:xfrm>
            <a:off x="174758" y="806480"/>
            <a:ext cx="2690261" cy="2017696"/>
            <a:chOff x="276224" y="1292436"/>
            <a:chExt cx="2690261" cy="2017696"/>
          </a:xfrm>
        </p:grpSpPr>
        <p:pic>
          <p:nvPicPr>
            <p:cNvPr id="8" name="Imagen 7" descr="Imagen que contiene hombre, sostener, jugando, parado&#10;&#10;El contenido generado por IA puede ser incorrecto.">
              <a:extLst>
                <a:ext uri="{FF2B5EF4-FFF2-40B4-BE49-F238E27FC236}">
                  <a16:creationId xmlns:a16="http://schemas.microsoft.com/office/drawing/2014/main" id="{F6345BFB-CE5D-87D0-8025-9414FD6E179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6224" y="1292436"/>
              <a:ext cx="2690261" cy="2017696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5715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pic>
          <p:nvPicPr>
            <p:cNvPr id="20" name="Imagen 19" descr="Imagen que contiene interior, cumpleaños, pastel, tabla&#10;&#10;El contenido generado por IA puede ser incorrecto.">
              <a:extLst>
                <a:ext uri="{FF2B5EF4-FFF2-40B4-BE49-F238E27FC236}">
                  <a16:creationId xmlns:a16="http://schemas.microsoft.com/office/drawing/2014/main" id="{FB963C37-0B68-2698-CC94-62F0C701B344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8286" y="1440388"/>
              <a:ext cx="1215692" cy="888975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6" name="CuadroTexto 5">
            <a:extLst>
              <a:ext uri="{FF2B5EF4-FFF2-40B4-BE49-F238E27FC236}">
                <a16:creationId xmlns:a16="http://schemas.microsoft.com/office/drawing/2014/main" id="{54593DE0-C880-04A0-99A6-5CDEFB84710E}"/>
              </a:ext>
            </a:extLst>
          </p:cNvPr>
          <p:cNvSpPr txBox="1"/>
          <p:nvPr/>
        </p:nvSpPr>
        <p:spPr>
          <a:xfrm>
            <a:off x="2826919" y="5677162"/>
            <a:ext cx="6655748" cy="11172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it-IT" sz="2000" b="1" dirty="0"/>
              <a:t>Per questo motivo non dobbiamo più preoccuparci di osservare le leggi rituali dell'Antico Testamento, che hanno trovato il loro compimento e il loro fine in Cristo.</a:t>
            </a:r>
            <a:endParaRPr lang="es-ES" sz="2000" b="1" dirty="0"/>
          </a:p>
        </p:txBody>
      </p:sp>
    </p:spTree>
    <p:extLst>
      <p:ext uri="{BB962C8B-B14F-4D97-AF65-F5344CB8AC3E}">
        <p14:creationId xmlns:p14="http://schemas.microsoft.com/office/powerpoint/2010/main" val="257628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graphicEl>
                                              <a:dgm id="{FA2F0043-86EB-4077-8019-74B6E61C50F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2">
                                            <p:graphicEl>
                                              <a:dgm id="{FA2F0043-86EB-4077-8019-74B6E61C50F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graphicEl>
                                              <a:dgm id="{B885D748-65CB-4770-8E25-553E448535E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2">
                                            <p:graphicEl>
                                              <a:dgm id="{B885D748-65CB-4770-8E25-553E448535E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graphicEl>
                                              <a:dgm id="{166E1F6B-A796-46A3-907A-6DDF004D0C0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2">
                                            <p:graphicEl>
                                              <a:dgm id="{166E1F6B-A796-46A3-907A-6DDF004D0C0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Graphic spid="22" grpId="0">
        <p:bldSub>
          <a:bldDgm bld="one"/>
        </p:bldSub>
      </p:bldGraphic>
      <p:bldP spid="7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A13CE68-1D7F-EB51-A369-CBCF9AB17A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 descr="Imagen que contiene hombre, oscuro, sostener, joven&#10;&#10;El contenido generado por IA puede ser incorrecto.">
            <a:extLst>
              <a:ext uri="{FF2B5EF4-FFF2-40B4-BE49-F238E27FC236}">
                <a16:creationId xmlns:a16="http://schemas.microsoft.com/office/drawing/2014/main" id="{3DEC8E28-A375-DEA0-F165-A95950B4CBB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43339" y="545050"/>
            <a:ext cx="5222579" cy="6735417"/>
          </a:xfrm>
          <a:prstGeom prst="rect">
            <a:avLst/>
          </a:prstGeom>
        </p:spPr>
      </p:pic>
      <p:pic>
        <p:nvPicPr>
          <p:cNvPr id="4" name="Imagen 3" descr="Patrón de fondo&#10;&#10;El contenido generado por IA puede ser incorrecto.">
            <a:extLst>
              <a:ext uri="{FF2B5EF4-FFF2-40B4-BE49-F238E27FC236}">
                <a16:creationId xmlns:a16="http://schemas.microsoft.com/office/drawing/2014/main" id="{41FEBCD1-F349-2438-9C90-602C8D1BC907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 cstate="email">
            <a:alphaModFix/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616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3463" y="568614"/>
            <a:ext cx="10620375" cy="1945184"/>
          </a:xfrm>
          <a:prstGeom prst="round2DiagRect">
            <a:avLst>
              <a:gd name="adj1" fmla="val 42130"/>
              <a:gd name="adj2" fmla="val 0"/>
            </a:avLst>
          </a:prstGeom>
          <a:ln w="88900" cap="sq">
            <a:noFill/>
            <a:miter lim="800000"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DDA21BAB-833F-D4B0-F860-9A141EA964D8}"/>
              </a:ext>
            </a:extLst>
          </p:cNvPr>
          <p:cNvSpPr txBox="1"/>
          <p:nvPr/>
        </p:nvSpPr>
        <p:spPr>
          <a:xfrm>
            <a:off x="1404938" y="616418"/>
            <a:ext cx="9877425" cy="1754326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it-IT" sz="5400" b="1" spc="300">
                <a:ln/>
                <a:solidFill>
                  <a:srgbClr val="0F658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8000" endPos="34000" dir="5400000" sy="-100000" algn="bl" rotWithShape="0"/>
                </a:effectLst>
              </a:rPr>
              <a:t>I PROBLEMI CHE SCUOTONO LA FEDE</a:t>
            </a:r>
            <a:endParaRPr lang="es-ES" sz="5400" b="1" spc="300" dirty="0">
              <a:ln/>
              <a:solidFill>
                <a:srgbClr val="0F658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8000" endPos="34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06311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Tema de Office">
  <a:themeElements>
    <a:clrScheme name="Personalizado 10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DCADB"/>
      </a:accent1>
      <a:accent2>
        <a:srgbClr val="F4642A"/>
      </a:accent2>
      <a:accent3>
        <a:srgbClr val="5CEE74"/>
      </a:accent3>
      <a:accent4>
        <a:srgbClr val="FBD805"/>
      </a:accent4>
      <a:accent5>
        <a:srgbClr val="C953DD"/>
      </a:accent5>
      <a:accent6>
        <a:srgbClr val="D42420"/>
      </a:accent6>
      <a:hlink>
        <a:srgbClr val="0740BF"/>
      </a:hlink>
      <a:folHlink>
        <a:srgbClr val="A75E3D"/>
      </a:folHlink>
    </a:clrScheme>
    <a:fontScheme name="Office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1_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Override1.xml><?xml version="1.0" encoding="utf-8"?>
<a:themeOverride xmlns:a="http://schemas.openxmlformats.org/drawingml/2006/main">
  <a:clrScheme name="Personalizado 4">
    <a:dk1>
      <a:sysClr val="windowText" lastClr="000000"/>
    </a:dk1>
    <a:lt1>
      <a:sysClr val="window" lastClr="FFFFFF"/>
    </a:lt1>
    <a:dk2>
      <a:srgbClr val="9900FF"/>
    </a:dk2>
    <a:lt2>
      <a:srgbClr val="008000"/>
    </a:lt2>
    <a:accent1>
      <a:srgbClr val="CC3399"/>
    </a:accent1>
    <a:accent2>
      <a:srgbClr val="00CC99"/>
    </a:accent2>
    <a:accent3>
      <a:srgbClr val="3399FF"/>
    </a:accent3>
    <a:accent4>
      <a:srgbClr val="FFFF66"/>
    </a:accent4>
    <a:accent5>
      <a:srgbClr val="CC6600"/>
    </a:accent5>
    <a:accent6>
      <a:srgbClr val="FF7C80"/>
    </a:accent6>
    <a:hlink>
      <a:srgbClr val="006600"/>
    </a:hlink>
    <a:folHlink>
      <a:srgbClr val="3333F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1591</TotalTime>
  <Words>1327</Words>
  <Application>Microsoft Macintosh PowerPoint</Application>
  <PresentationFormat>Widescreen</PresentationFormat>
  <Paragraphs>62</Paragraphs>
  <Slides>12</Slides>
  <Notes>2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6</vt:i4>
      </vt:variant>
      <vt:variant>
        <vt:lpstr>Tema</vt:lpstr>
      </vt:variant>
      <vt:variant>
        <vt:i4>2</vt:i4>
      </vt:variant>
      <vt:variant>
        <vt:lpstr>Titoli diapositive</vt:lpstr>
      </vt:variant>
      <vt:variant>
        <vt:i4>12</vt:i4>
      </vt:variant>
    </vt:vector>
  </HeadingPairs>
  <TitlesOfParts>
    <vt:vector size="20" baseType="lpstr">
      <vt:lpstr>Verdana</vt:lpstr>
      <vt:lpstr>Aptos Display</vt:lpstr>
      <vt:lpstr>Arial</vt:lpstr>
      <vt:lpstr>Calibri</vt:lpstr>
      <vt:lpstr>Aptos</vt:lpstr>
      <vt:lpstr>Comic Sans MS</vt:lpstr>
      <vt:lpstr>Tema de Office</vt:lpstr>
      <vt:lpstr>1_Tema de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Sergio</dc:creator>
  <cp:lastModifiedBy>Cavalieri Mariarosa</cp:lastModifiedBy>
  <cp:revision>87</cp:revision>
  <dcterms:created xsi:type="dcterms:W3CDTF">2026-01-27T09:08:36Z</dcterms:created>
  <dcterms:modified xsi:type="dcterms:W3CDTF">2026-02-09T13:03:31Z</dcterms:modified>
</cp:coreProperties>
</file>